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Default Extension="fntdata" ContentType="application/x-fontdata"/>
  <Override PartName="/docProps/core.xml" ContentType="application/vnd.openxmlformats-package.core-properties+xml"/>
  <Override PartName="/docProps/app.xml" ContentType="application/vnd.openxmlformats-officedocument.extended-properties+xml"/>
  <Override PartName="/ppt/theme/theme1.xml" ContentType="application/vnd.openxmlformats-officedocument.theme+xml"/>
  <Override PartName="/ppt/theme/theme12.xml" ContentType="application/vnd.openxmlformats-officedocument.theme+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9.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media/image11.jpeg" ContentType="image/jpeg"/>
  <Override PartName="/ppt/media/image8.jpeg" ContentType="image/jpe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10.jpeg" ContentType="image/jpeg"/>
  <Override PartName="/ppt/media/image9.jpeg" ContentType="image/jpe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slideMasters/slideMaster1.xml" ContentType="application/vnd.openxmlformats-officedocument.presentationml.slideMaster+xml"/>
  <Override PartName="/ppt/slideMasters/_rels/slideMaster1.xml.rels" ContentType="application/vnd.openxmlformats-package.relationship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fonts/Font_6_Rubik_BoldItalic.fntdata" ContentType="application/x-fontdata"/>
  <Override PartName="/ppt/fonts/Font_4_Rubik_Bold.fntdata" ContentType="application/x-fontdata"/>
  <Override PartName="/ppt/fonts/Font_3_Rubik_Regular.fntdata" ContentType="application/x-fontdata"/>
  <Override PartName="/ppt/fonts/Font_1_Oswald_Regular.fntdata" ContentType="application/x-fontdata"/>
  <Override PartName="/ppt/fonts/Font_5_Rubik_Italic.fntdata" ContentType="application/x-fontdata"/>
  <Override PartName="/ppt/fonts/Font_2_Oswald_Bold.fntdata" ContentType="application/x-fontdata"/>
  <Override PartName="/ppt/presProps.xml" ContentType="application/vnd.openxmlformats-officedocument.presentationml.presProps+xml"/>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embedTrueTypeFonts="1">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Lst>
  <p:sldSz cx="7559675" cy="10439400"/>
  <p:notesSz cx="6858000" cy="9144000"/>
  <p:embeddedFontLst>
    <p:embeddedFont>
      <p:font typeface="Oswald"/>
      <p:regular r:id="rId14"/>
      <p:bold r:id="rId15"/>
    </p:embeddedFont>
    <p:embeddedFont>
      <p:font typeface="Rubik"/>
      <p:regular r:id="rId16"/>
      <p:bold r:id="rId17"/>
      <p:italic r:id="rId18"/>
      <p:boldItalic r:id="rId19"/>
    </p:embeddedFont>
    <p:embeddedFont>
      <p:font typeface="Rubik Light"/>
    </p:embeddedFont>
    <p:embeddedFont>
      <p:font typeface="Comfortaa Medium"/>
    </p:embeddedFont>
    <p:embeddedFont>
      <p:font typeface="Rubik Medium"/>
    </p:embeddedFont>
    <p:embeddedFont>
      <p:font typeface="Noto Sans SC"/>
    </p:embeddedFont>
    <p:embeddedFont>
      <p:font typeface="Lucida Sans"/>
    </p:embeddedFont>
  </p:embeddedFontLst>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font" Target="fonts/Font_1_Oswald_Regular.fntdata"/><Relationship Id="rId15" Type="http://schemas.openxmlformats.org/officeDocument/2006/relationships/font" Target="fonts/Font_2_Oswald_Bold.fntdata"/><Relationship Id="rId16" Type="http://schemas.openxmlformats.org/officeDocument/2006/relationships/font" Target="fonts/Font_3_Rubik_Regular.fntdata"/><Relationship Id="rId17" Type="http://schemas.openxmlformats.org/officeDocument/2006/relationships/font" Target="fonts/Font_4_Rubik_Bold.fntdata"/><Relationship Id="rId18" Type="http://schemas.openxmlformats.org/officeDocument/2006/relationships/font" Target="fonts/Font_5_Rubik_Italic.fntdata"/><Relationship Id="rId19" Type="http://schemas.openxmlformats.org/officeDocument/2006/relationships/font" Target="fonts/Font_6_Rubik_BoldItalic.fntdata"/><Relationship Id="rId2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it-IT" sz="1400" strike="noStrike" u="none">
                <a:solidFill>
                  <a:srgbClr val="000000"/>
                </a:solidFill>
                <a:effectLst/>
                <a:uFillTx/>
                <a:latin typeface="Arial"/>
              </a:rPr>
              <a:t>Fai clic per spostare la diapositiva</a:t>
            </a:r>
            <a:endParaRPr b="0" lang="it-IT" sz="1400" strike="noStrike" u="none">
              <a:solidFill>
                <a:srgbClr val="000000"/>
              </a:solidFill>
              <a:effectLst/>
              <a:uFillTx/>
              <a:latin typeface="Arial"/>
            </a:endParaRPr>
          </a:p>
        </p:txBody>
      </p:sp>
      <p:sp>
        <p:nvSpPr>
          <p:cNvPr id="34"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indent="0">
              <a:buNone/>
            </a:pPr>
            <a:r>
              <a:rPr b="0" lang="it-IT" sz="2000" strike="noStrike" u="none">
                <a:solidFill>
                  <a:srgbClr val="000000"/>
                </a:solidFill>
                <a:effectLst/>
                <a:uFillTx/>
                <a:latin typeface="Arial"/>
              </a:rPr>
              <a:t>Fai clic per modificare il formato delle note</a:t>
            </a:r>
            <a:endParaRPr b="0" lang="it-IT" sz="2000" strike="noStrike" u="none">
              <a:solidFill>
                <a:srgbClr val="000000"/>
              </a:solidFill>
              <a:effectLst/>
              <a:uFillTx/>
              <a:latin typeface="Arial"/>
            </a:endParaRPr>
          </a:p>
        </p:txBody>
      </p:sp>
      <p:sp>
        <p:nvSpPr>
          <p:cNvPr id="35"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it-IT" sz="1400" strike="noStrike" u="none">
                <a:solidFill>
                  <a:srgbClr val="000000"/>
                </a:solidFill>
                <a:effectLst/>
                <a:uFillTx/>
                <a:latin typeface="Times New Roman"/>
              </a:rPr>
              <a:t>&lt;intestazione&gt;</a:t>
            </a:r>
            <a:endParaRPr b="0" lang="it-IT" sz="1400" strike="noStrike" u="none">
              <a:solidFill>
                <a:srgbClr val="000000"/>
              </a:solidFill>
              <a:effectLst/>
              <a:uFillTx/>
              <a:latin typeface="Times New Roman"/>
            </a:endParaRPr>
          </a:p>
        </p:txBody>
      </p:sp>
      <p:sp>
        <p:nvSpPr>
          <p:cNvPr id="36" name="PlaceHolder 4"/>
          <p:cNvSpPr>
            <a:spLocks noGrp="1"/>
          </p:cNvSpPr>
          <p:nvPr>
            <p:ph type="dt" idx="12"/>
          </p:nvPr>
        </p:nvSpPr>
        <p:spPr>
          <a:xfrm>
            <a:off x="4278960" y="0"/>
            <a:ext cx="3280680" cy="534240"/>
          </a:xfrm>
          <a:prstGeom prst="rect">
            <a:avLst/>
          </a:prstGeom>
          <a:noFill/>
          <a:ln w="0">
            <a:noFill/>
          </a:ln>
        </p:spPr>
        <p:txBody>
          <a:bodyPr lIns="0" rIns="0" tIns="0" bIns="0" anchor="t">
            <a:noAutofit/>
          </a:bodyPr>
          <a:lstStyle>
            <a:lvl1pPr indent="0" algn="r">
              <a:buNone/>
              <a:defRPr b="0" lang="it-IT" sz="1400" strike="noStrike" u="none">
                <a:solidFill>
                  <a:srgbClr val="000000"/>
                </a:solidFill>
                <a:effectLst/>
                <a:uFillTx/>
                <a:latin typeface="Times New Roman"/>
              </a:defRPr>
            </a:lvl1pPr>
          </a:lstStyle>
          <a:p>
            <a:pPr indent="0" algn="r">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
        <p:nvSpPr>
          <p:cNvPr id="37" name="PlaceHolder 5"/>
          <p:cNvSpPr>
            <a:spLocks noGrp="1"/>
          </p:cNvSpPr>
          <p:nvPr>
            <p:ph type="ftr" idx="13"/>
          </p:nvPr>
        </p:nvSpPr>
        <p:spPr>
          <a:xfrm>
            <a:off x="0" y="10157400"/>
            <a:ext cx="3280680" cy="534240"/>
          </a:xfrm>
          <a:prstGeom prst="rect">
            <a:avLst/>
          </a:prstGeom>
          <a:noFill/>
          <a:ln w="0">
            <a:noFill/>
          </a:ln>
        </p:spPr>
        <p:txBody>
          <a:bodyPr lIns="0" rIns="0" tIns="0" bIns="0" anchor="b">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38" name="PlaceHolder 6"/>
          <p:cNvSpPr>
            <a:spLocks noGrp="1"/>
          </p:cNvSpPr>
          <p:nvPr>
            <p:ph type="sldNum" idx="14"/>
          </p:nvPr>
        </p:nvSpPr>
        <p:spPr>
          <a:xfrm>
            <a:off x="4278960" y="10157400"/>
            <a:ext cx="3280680" cy="534240"/>
          </a:xfrm>
          <a:prstGeom prst="rect">
            <a:avLst/>
          </a:prstGeom>
          <a:noFill/>
          <a:ln w="0">
            <a:noFill/>
          </a:ln>
        </p:spPr>
        <p:txBody>
          <a:bodyPr lIns="0" rIns="0" tIns="0" bIns="0" anchor="b">
            <a:noAutofit/>
          </a:bodyPr>
          <a:lstStyle>
            <a:lvl1pPr indent="0" algn="r">
              <a:buNone/>
              <a:defRPr b="0" lang="it-IT" sz="1400" strike="noStrike" u="none">
                <a:solidFill>
                  <a:srgbClr val="000000"/>
                </a:solidFill>
                <a:effectLst/>
                <a:uFillTx/>
                <a:latin typeface="Times New Roman"/>
              </a:defRPr>
            </a:lvl1pPr>
          </a:lstStyle>
          <a:p>
            <a:pPr indent="0" algn="r">
              <a:buNone/>
            </a:pPr>
            <a:fld id="{EE5FF4B7-C600-45CB-80B4-F30A86AC3D27}" type="slidenum">
              <a:rPr b="0" lang="it-IT" sz="1400" strike="noStrike" u="none">
                <a:solidFill>
                  <a:srgbClr val="000000"/>
                </a:solidFill>
                <a:effectLst/>
                <a:uFillTx/>
                <a:latin typeface="Times New Roman"/>
              </a:rPr>
              <a:t>&lt;numero&gt;</a:t>
            </a:fld>
            <a:endParaRPr b="0" lang="it-IT" sz="14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PlaceHolder 1"/>
          <p:cNvSpPr>
            <a:spLocks noGrp="1"/>
          </p:cNvSpPr>
          <p:nvPr>
            <p:ph type="sldImg"/>
          </p:nvPr>
        </p:nvSpPr>
        <p:spPr>
          <a:xfrm>
            <a:off x="2187360" y="685800"/>
            <a:ext cx="2482920" cy="3428640"/>
          </a:xfrm>
          <a:prstGeom prst="rect">
            <a:avLst/>
          </a:prstGeom>
          <a:ln w="0">
            <a:noFill/>
          </a:ln>
        </p:spPr>
      </p:sp>
      <p:sp>
        <p:nvSpPr>
          <p:cNvPr id="149" name="PlaceHolder 2"/>
          <p:cNvSpPr>
            <a:spLocks noGrp="1"/>
          </p:cNvSpPr>
          <p:nvPr>
            <p:ph type="body"/>
          </p:nvPr>
        </p:nvSpPr>
        <p:spPr>
          <a:xfrm>
            <a:off x="685800" y="4343400"/>
            <a:ext cx="5486040" cy="4114440"/>
          </a:xfrm>
          <a:prstGeom prst="rect">
            <a:avLst/>
          </a:prstGeom>
          <a:noFill/>
          <a:ln w="0">
            <a:noFill/>
          </a:ln>
        </p:spPr>
        <p:txBody>
          <a:bodyPr lIns="91440" rIns="91440" tIns="91440" bIns="91440" anchor="t">
            <a:noAutofit/>
          </a:bodyPr>
          <a:p>
            <a:pPr indent="0">
              <a:lnSpc>
                <a:spcPct val="100000"/>
              </a:lnSpc>
              <a:buNone/>
              <a:tabLst>
                <a:tab algn="l" pos="0"/>
              </a:tabLst>
            </a:pPr>
            <a:r>
              <a:rPr b="0" lang="it" sz="1100" strike="noStrike" u="none">
                <a:solidFill>
                  <a:srgbClr val="000000"/>
                </a:solidFill>
                <a:effectLst/>
                <a:uFillTx/>
                <a:latin typeface="Arial"/>
                <a:ea typeface="Arial"/>
              </a:rPr>
              <a:t>Link al flusso di lavoro: https://miro.com/app/board/uXjVLcx7Fko=/</a:t>
            </a:r>
            <a:endParaRPr b="0" lang="it-IT" sz="1100" strike="noStrike" u="none">
              <a:solidFill>
                <a:srgbClr val="000000"/>
              </a:solidFill>
              <a:effectLst/>
              <a:uFillTx/>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type="sldImg"/>
          </p:nvPr>
        </p:nvSpPr>
        <p:spPr>
          <a:xfrm>
            <a:off x="2187360" y="685800"/>
            <a:ext cx="2482920" cy="3428640"/>
          </a:xfrm>
          <a:prstGeom prst="rect">
            <a:avLst/>
          </a:prstGeom>
          <a:ln w="0">
            <a:noFill/>
          </a:ln>
        </p:spPr>
      </p:sp>
      <p:sp>
        <p:nvSpPr>
          <p:cNvPr id="151" name="PlaceHolder 2"/>
          <p:cNvSpPr>
            <a:spLocks noGrp="1"/>
          </p:cNvSpPr>
          <p:nvPr>
            <p:ph type="body"/>
          </p:nvPr>
        </p:nvSpPr>
        <p:spPr>
          <a:xfrm>
            <a:off x="685800" y="4343400"/>
            <a:ext cx="5486040" cy="4114440"/>
          </a:xfrm>
          <a:prstGeom prst="rect">
            <a:avLst/>
          </a:prstGeom>
          <a:noFill/>
          <a:ln w="0">
            <a:noFill/>
          </a:ln>
        </p:spPr>
        <p:txBody>
          <a:bodyPr lIns="91440" rIns="91440" tIns="91440" bIns="91440" anchor="t">
            <a:noAutofit/>
          </a:bodyPr>
          <a:p>
            <a:pPr indent="0">
              <a:lnSpc>
                <a:spcPct val="100000"/>
              </a:lnSpc>
              <a:buNone/>
              <a:tabLst>
                <a:tab algn="l" pos="0"/>
              </a:tabLst>
            </a:pPr>
            <a:r>
              <a:rPr b="0" lang="it" sz="1100" strike="noStrike" u="none">
                <a:solidFill>
                  <a:srgbClr val="000000"/>
                </a:solidFill>
                <a:effectLst/>
                <a:uFillTx/>
                <a:latin typeface="Arial"/>
                <a:ea typeface="Arial"/>
              </a:rPr>
              <a:t>Link al flusso di lavoro: https://miro.com/app/board/uXjVLcx7Fko=/</a:t>
            </a:r>
            <a:endParaRPr b="0" lang="it-IT" sz="1100" strike="noStrike" u="none">
              <a:solidFill>
                <a:srgbClr val="000000"/>
              </a:solidFill>
              <a:effectLst/>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_AND_BODY">
    <p:bg>
      <p:bgPr>
        <a:solidFill>
          <a:schemeClr val="lt1"/>
        </a:solidFill>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257760" y="903240"/>
            <a:ext cx="7044120" cy="1162080"/>
          </a:xfrm>
          <a:prstGeom prst="rect">
            <a:avLst/>
          </a:prstGeom>
          <a:noFill/>
          <a:ln w="0">
            <a:noFill/>
          </a:ln>
        </p:spPr>
        <p:txBody>
          <a:bodyPr lIns="91440" rIns="91440" tIns="91440" bIns="91440" anchor="t">
            <a:normAutofit/>
          </a:bodyPr>
          <a:p>
            <a:pPr indent="0">
              <a:buNone/>
            </a:pPr>
            <a:r>
              <a:rPr b="0" lang="it-IT" sz="2800" strike="noStrike" u="none">
                <a:solidFill>
                  <a:srgbClr val="000000"/>
                </a:solidFill>
                <a:effectLst/>
                <a:uFillTx/>
                <a:latin typeface="Arial"/>
              </a:rPr>
              <a:t>Fai clic per modificare il formato del testo del titolo</a:t>
            </a:r>
            <a:endParaRPr b="0" lang="it-IT" sz="2800" strike="noStrike" u="none">
              <a:solidFill>
                <a:srgbClr val="000000"/>
              </a:solidFill>
              <a:effectLst/>
              <a:uFillTx/>
              <a:latin typeface="Arial"/>
            </a:endParaRPr>
          </a:p>
        </p:txBody>
      </p:sp>
      <p:sp>
        <p:nvSpPr>
          <p:cNvPr id="3" name="PlaceHolder 2"/>
          <p:cNvSpPr>
            <a:spLocks noGrp="1"/>
          </p:cNvSpPr>
          <p:nvPr>
            <p:ph type="body"/>
          </p:nvPr>
        </p:nvSpPr>
        <p:spPr>
          <a:xfrm>
            <a:off x="257760" y="2339280"/>
            <a:ext cx="7044120" cy="6934320"/>
          </a:xfrm>
          <a:prstGeom prst="rect">
            <a:avLst/>
          </a:prstGeom>
          <a:noFill/>
          <a:ln w="0">
            <a:noFill/>
          </a:ln>
        </p:spPr>
        <p:txBody>
          <a:bodyPr lIns="91440" rIns="91440" tIns="91440" bIns="9144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4" name="PlaceHolder 3"/>
          <p:cNvSpPr>
            <a:spLocks noGrp="1"/>
          </p:cNvSpPr>
          <p:nvPr>
            <p:ph type="sldNum" idx="1"/>
          </p:nvPr>
        </p:nvSpPr>
        <p:spPr>
          <a:xfrm>
            <a:off x="7004880" y="9465120"/>
            <a:ext cx="453240" cy="79848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it" sz="1000" strike="noStrike" u="none">
                <a:solidFill>
                  <a:schemeClr val="dk2"/>
                </a:solidFill>
                <a:effectLst/>
                <a:uFillTx/>
                <a:latin typeface="Arial"/>
                <a:ea typeface="Arial"/>
              </a:defRPr>
            </a:lvl1pPr>
          </a:lstStyle>
          <a:p>
            <a:pPr indent="0" algn="r">
              <a:lnSpc>
                <a:spcPct val="100000"/>
              </a:lnSpc>
              <a:buNone/>
              <a:tabLst>
                <a:tab algn="l" pos="0"/>
              </a:tabLst>
            </a:pPr>
            <a:fld id="{94A8DB94-7D36-42C9-9A2E-66B48E57D4A5}" type="slidenum">
              <a:rPr b="0" lang="it" sz="1000" strike="noStrike" u="none">
                <a:solidFill>
                  <a:schemeClr val="dk2"/>
                </a:solidFill>
                <a:effectLst/>
                <a:uFillTx/>
                <a:latin typeface="Arial"/>
                <a:ea typeface="Arial"/>
              </a:rPr>
              <a:t>&lt;numero&gt;</a:t>
            </a:fld>
            <a:endParaRPr b="0" lang="it-IT" sz="1000" strike="noStrike" u="none">
              <a:solidFill>
                <a:srgbClr val="000000"/>
              </a:solidFill>
              <a:effectLst/>
              <a:uFillTx/>
              <a:latin typeface="Times New Roman"/>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IN_POINT">
    <p:bg>
      <p:bgPr>
        <a:solidFill>
          <a:schemeClr val="lt1"/>
        </a:solidFill>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405360" y="913680"/>
            <a:ext cx="5264280" cy="8303040"/>
          </a:xfrm>
          <a:prstGeom prst="rect">
            <a:avLst/>
          </a:prstGeom>
          <a:noFill/>
          <a:ln w="0">
            <a:noFill/>
          </a:ln>
        </p:spPr>
        <p:txBody>
          <a:bodyPr lIns="91440" rIns="91440" tIns="91440" bIns="91440" anchor="ctr">
            <a:normAutofit/>
          </a:bodyPr>
          <a:p>
            <a:pPr indent="0">
              <a:buNone/>
            </a:pPr>
            <a:r>
              <a:rPr b="0" lang="it-IT" sz="4800" strike="noStrike" u="none">
                <a:solidFill>
                  <a:srgbClr val="000000"/>
                </a:solidFill>
                <a:effectLst/>
                <a:uFillTx/>
                <a:latin typeface="Arial"/>
              </a:rPr>
              <a:t>Fai clic per modificare il formato del testo del titolo</a:t>
            </a:r>
            <a:endParaRPr b="0" lang="it-IT" sz="4800" strike="noStrike" u="none">
              <a:solidFill>
                <a:srgbClr val="000000"/>
              </a:solidFill>
              <a:effectLst/>
              <a:uFillTx/>
              <a:latin typeface="Arial"/>
            </a:endParaRPr>
          </a:p>
        </p:txBody>
      </p:sp>
      <p:sp>
        <p:nvSpPr>
          <p:cNvPr id="28" name="PlaceHolder 2"/>
          <p:cNvSpPr>
            <a:spLocks noGrp="1"/>
          </p:cNvSpPr>
          <p:nvPr>
            <p:ph type="sldNum" idx="10"/>
          </p:nvPr>
        </p:nvSpPr>
        <p:spPr>
          <a:xfrm>
            <a:off x="7004880" y="9465120"/>
            <a:ext cx="453240" cy="79848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it" sz="1000" strike="noStrike" u="none">
                <a:solidFill>
                  <a:schemeClr val="dk2"/>
                </a:solidFill>
                <a:effectLst/>
                <a:uFillTx/>
                <a:latin typeface="Arial"/>
                <a:ea typeface="Arial"/>
              </a:defRPr>
            </a:lvl1pPr>
          </a:lstStyle>
          <a:p>
            <a:pPr indent="0" algn="r">
              <a:lnSpc>
                <a:spcPct val="100000"/>
              </a:lnSpc>
              <a:buNone/>
              <a:tabLst>
                <a:tab algn="l" pos="0"/>
              </a:tabLst>
            </a:pPr>
            <a:fld id="{37E0709B-382D-4869-B1EC-08CD6EF37799}" type="slidenum">
              <a:rPr b="0" lang="it" sz="1000" strike="noStrike" u="none">
                <a:solidFill>
                  <a:schemeClr val="dk2"/>
                </a:solidFill>
                <a:effectLst/>
                <a:uFillTx/>
                <a:latin typeface="Arial"/>
                <a:ea typeface="Arial"/>
              </a:rPr>
              <a:t>&lt;numero&gt;</a:t>
            </a:fld>
            <a:endParaRPr b="0" lang="it-IT" sz="1000" strike="noStrike" u="none">
              <a:solidFill>
                <a:srgbClr val="000000"/>
              </a:solidFill>
              <a:effectLst/>
              <a:uFillTx/>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_TITLE_AND_DESCRIPTION">
    <p:bg>
      <p:bgPr>
        <a:blipFill rotWithShape="0">
          <a:blip r:embed="rId2"/>
          <a:stretch/>
        </a:blipFill>
      </p:bgPr>
    </p:bg>
    <p:spTree>
      <p:nvGrpSpPr>
        <p:cNvPr id="1" name=""/>
        <p:cNvGrpSpPr/>
        <p:nvPr/>
      </p:nvGrpSpPr>
      <p:grpSpPr>
        <a:xfrm>
          <a:off x="0" y="0"/>
          <a:ext cx="0" cy="0"/>
          <a:chOff x="0" y="0"/>
          <a:chExt cx="0" cy="0"/>
        </a:xfrm>
      </p:grpSpPr>
      <p:sp>
        <p:nvSpPr>
          <p:cNvPr id="29" name="Google Shape;38;p23"/>
          <p:cNvSpPr/>
          <p:nvPr/>
        </p:nvSpPr>
        <p:spPr>
          <a:xfrm>
            <a:off x="3780000" y="-360"/>
            <a:ext cx="3779640" cy="10439640"/>
          </a:xfrm>
          <a:prstGeom prst="rect">
            <a:avLst/>
          </a:prstGeom>
          <a:solidFill>
            <a:schemeClr val="lt2"/>
          </a:solidFill>
          <a:ln w="0">
            <a:noFill/>
          </a:ln>
        </p:spPr>
        <p:style>
          <a:lnRef idx="0"/>
          <a:fillRef idx="0"/>
          <a:effectRef idx="0"/>
          <a:fontRef idx="minor"/>
        </p:style>
        <p:txBody>
          <a:bodyPr tIns="91440" bIns="91440" anchor="ctr">
            <a:noAutofit/>
          </a:bodyPr>
          <a:p>
            <a:pPr>
              <a:lnSpc>
                <a:spcPct val="100000"/>
              </a:lnSpc>
              <a:tabLst>
                <a:tab algn="l" pos="0"/>
              </a:tabLst>
            </a:pPr>
            <a:endParaRPr b="0" lang="it-IT" sz="1400" strike="noStrike" u="none">
              <a:solidFill>
                <a:srgbClr val="000000"/>
              </a:solidFill>
              <a:effectLst/>
              <a:uFillTx/>
              <a:latin typeface="Arial"/>
            </a:endParaRPr>
          </a:p>
        </p:txBody>
      </p:sp>
      <p:sp>
        <p:nvSpPr>
          <p:cNvPr id="30" name="PlaceHolder 1"/>
          <p:cNvSpPr>
            <a:spLocks noGrp="1"/>
          </p:cNvSpPr>
          <p:nvPr>
            <p:ph type="title"/>
          </p:nvPr>
        </p:nvSpPr>
        <p:spPr>
          <a:xfrm>
            <a:off x="219600" y="2503080"/>
            <a:ext cx="3344040" cy="3008520"/>
          </a:xfrm>
          <a:prstGeom prst="rect">
            <a:avLst/>
          </a:prstGeom>
          <a:noFill/>
          <a:ln w="0">
            <a:noFill/>
          </a:ln>
        </p:spPr>
        <p:txBody>
          <a:bodyPr lIns="91440" rIns="91440" tIns="91440" bIns="91440" anchor="b">
            <a:normAutofit fontScale="92500" lnSpcReduction="9999"/>
          </a:bodyPr>
          <a:p>
            <a:pPr indent="0">
              <a:buNone/>
            </a:pPr>
            <a:r>
              <a:rPr b="0" lang="it-IT" sz="4200" strike="noStrike" u="none">
                <a:solidFill>
                  <a:srgbClr val="000000"/>
                </a:solidFill>
                <a:effectLst/>
                <a:uFillTx/>
                <a:latin typeface="Arial"/>
              </a:rPr>
              <a:t>Fai clic per modificare il formato del testo del titolo</a:t>
            </a:r>
            <a:endParaRPr b="0" lang="it-IT" sz="4200" strike="noStrike" u="none">
              <a:solidFill>
                <a:srgbClr val="000000"/>
              </a:solidFill>
              <a:effectLst/>
              <a:uFillTx/>
              <a:latin typeface="Arial"/>
            </a:endParaRPr>
          </a:p>
        </p:txBody>
      </p:sp>
      <p:sp>
        <p:nvSpPr>
          <p:cNvPr id="31" name="PlaceHolder 2"/>
          <p:cNvSpPr>
            <a:spLocks noGrp="1"/>
          </p:cNvSpPr>
          <p:nvPr>
            <p:ph type="body"/>
          </p:nvPr>
        </p:nvSpPr>
        <p:spPr>
          <a:xfrm>
            <a:off x="4083840" y="1469520"/>
            <a:ext cx="3171960" cy="7499520"/>
          </a:xfrm>
          <a:prstGeom prst="rect">
            <a:avLst/>
          </a:prstGeom>
          <a:noFill/>
          <a:ln w="0">
            <a:noFill/>
          </a:ln>
        </p:spPr>
        <p:txBody>
          <a:bodyPr lIns="91440" rIns="91440" tIns="91440" bIns="91440" anchor="ctr">
            <a:normAutofit fontScale="77500" lnSpcReduction="19999"/>
          </a:bodyPr>
          <a:p>
            <a:pPr marL="432000" indent="-324000">
              <a:spcBef>
                <a:spcPts val="1417"/>
              </a:spcBef>
              <a:buClr>
                <a:srgbClr val="ffffff"/>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ffffff"/>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ffffff"/>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ffffff"/>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ffffff"/>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ffffff"/>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ffffff"/>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32" name="PlaceHolder 3"/>
          <p:cNvSpPr>
            <a:spLocks noGrp="1"/>
          </p:cNvSpPr>
          <p:nvPr>
            <p:ph type="sldNum" idx="11"/>
          </p:nvPr>
        </p:nvSpPr>
        <p:spPr>
          <a:xfrm>
            <a:off x="7004880" y="9465120"/>
            <a:ext cx="453240" cy="79848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it" sz="1000" strike="noStrike" u="none">
                <a:solidFill>
                  <a:schemeClr val="dk2"/>
                </a:solidFill>
                <a:effectLst/>
                <a:uFillTx/>
                <a:latin typeface="Arial"/>
                <a:ea typeface="Arial"/>
              </a:defRPr>
            </a:lvl1pPr>
          </a:lstStyle>
          <a:p>
            <a:pPr indent="0" algn="r">
              <a:lnSpc>
                <a:spcPct val="100000"/>
              </a:lnSpc>
              <a:buNone/>
              <a:tabLst>
                <a:tab algn="l" pos="0"/>
              </a:tabLst>
            </a:pPr>
            <a:fld id="{E6B24797-C309-42A8-8EF8-A7254E4E9938}" type="slidenum">
              <a:rPr b="0" lang="it" sz="1000" strike="noStrike" u="none">
                <a:solidFill>
                  <a:schemeClr val="dk2"/>
                </a:solidFill>
                <a:effectLst/>
                <a:uFillTx/>
                <a:latin typeface="Arial"/>
                <a:ea typeface="Arial"/>
              </a:rPr>
              <a:t>&lt;numero&gt;</a:t>
            </a:fld>
            <a:endParaRPr b="0" lang="it-IT" sz="1000" strike="noStrike" u="none">
              <a:solidFill>
                <a:srgbClr val="ffffff"/>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APTION_ONLY">
    <p:bg>
      <p:bgPr>
        <a:solidFill>
          <a:schemeClr val="lt1"/>
        </a:solidFill>
      </p:bgPr>
    </p:bg>
    <p:spTree>
      <p:nvGrpSpPr>
        <p:cNvPr id="1" name=""/>
        <p:cNvGrpSpPr/>
        <p:nvPr/>
      </p:nvGrpSpPr>
      <p:grpSpPr>
        <a:xfrm>
          <a:off x="0" y="0"/>
          <a:ext cx="0" cy="0"/>
          <a:chOff x="0" y="0"/>
          <a:chExt cx="0" cy="0"/>
        </a:xfrm>
      </p:grpSpPr>
      <p:sp>
        <p:nvSpPr>
          <p:cNvPr id="5" name="PlaceHolder 1"/>
          <p:cNvSpPr>
            <a:spLocks noGrp="1"/>
          </p:cNvSpPr>
          <p:nvPr>
            <p:ph type="body"/>
          </p:nvPr>
        </p:nvSpPr>
        <p:spPr>
          <a:xfrm>
            <a:off x="257760" y="8587080"/>
            <a:ext cx="4959360" cy="1227960"/>
          </a:xfrm>
          <a:prstGeom prst="rect">
            <a:avLst/>
          </a:prstGeom>
          <a:noFill/>
          <a:ln w="0">
            <a:noFill/>
          </a:ln>
        </p:spPr>
        <p:txBody>
          <a:bodyPr lIns="91440" rIns="91440" tIns="91440" bIns="91440" anchor="ctr">
            <a:normAutofit fontScale="400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6" name="PlaceHolder 2"/>
          <p:cNvSpPr>
            <a:spLocks noGrp="1"/>
          </p:cNvSpPr>
          <p:nvPr>
            <p:ph type="sldNum" idx="2"/>
          </p:nvPr>
        </p:nvSpPr>
        <p:spPr>
          <a:xfrm>
            <a:off x="7004880" y="9465120"/>
            <a:ext cx="453240" cy="79848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it" sz="1000" strike="noStrike" u="none">
                <a:solidFill>
                  <a:schemeClr val="dk2"/>
                </a:solidFill>
                <a:effectLst/>
                <a:uFillTx/>
                <a:latin typeface="Arial"/>
                <a:ea typeface="Arial"/>
              </a:defRPr>
            </a:lvl1pPr>
          </a:lstStyle>
          <a:p>
            <a:pPr indent="0" algn="r">
              <a:lnSpc>
                <a:spcPct val="100000"/>
              </a:lnSpc>
              <a:buNone/>
              <a:tabLst>
                <a:tab algn="l" pos="0"/>
              </a:tabLst>
            </a:pPr>
            <a:fld id="{9BE8DC36-1068-4323-80EF-EA611C11D2A0}" type="slidenum">
              <a:rPr b="0" lang="it" sz="1000" strike="noStrike" u="none">
                <a:solidFill>
                  <a:schemeClr val="dk2"/>
                </a:solidFill>
                <a:effectLst/>
                <a:uFillTx/>
                <a:latin typeface="Arial"/>
                <a:ea typeface="Arial"/>
              </a:rPr>
              <a:t>&lt;numero&gt;</a:t>
            </a:fld>
            <a:endParaRPr b="0" lang="it-IT" sz="10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IG_NUMBER">
    <p:bg>
      <p:bgPr>
        <a:solidFill>
          <a:schemeClr val="lt1"/>
        </a:solidFill>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257760" y="2245320"/>
            <a:ext cx="7044120" cy="3985200"/>
          </a:xfrm>
          <a:prstGeom prst="rect">
            <a:avLst/>
          </a:prstGeom>
          <a:noFill/>
          <a:ln w="0">
            <a:noFill/>
          </a:ln>
        </p:spPr>
        <p:txBody>
          <a:bodyPr lIns="91440" rIns="91440" tIns="91440" bIns="91440" anchor="b">
            <a:normAutofit/>
          </a:bodyPr>
          <a:p>
            <a:pPr indent="0" algn="ctr">
              <a:lnSpc>
                <a:spcPct val="100000"/>
              </a:lnSpc>
              <a:buNone/>
            </a:pPr>
            <a:r>
              <a:rPr b="0" lang="it-IT" sz="12000" strike="noStrike" u="none">
                <a:solidFill>
                  <a:schemeClr val="dk1"/>
                </a:solidFill>
                <a:effectLst/>
                <a:uFillTx/>
                <a:latin typeface="Arial"/>
                <a:ea typeface="Arial"/>
              </a:rPr>
              <a:t>xx%</a:t>
            </a:r>
            <a:endParaRPr b="0" lang="it-IT" sz="12000" strike="noStrike" u="none">
              <a:solidFill>
                <a:srgbClr val="000000"/>
              </a:solidFill>
              <a:effectLst/>
              <a:uFillTx/>
              <a:latin typeface="Arial"/>
            </a:endParaRPr>
          </a:p>
        </p:txBody>
      </p:sp>
      <p:sp>
        <p:nvSpPr>
          <p:cNvPr id="8" name="PlaceHolder 2"/>
          <p:cNvSpPr>
            <a:spLocks noGrp="1"/>
          </p:cNvSpPr>
          <p:nvPr>
            <p:ph type="body"/>
          </p:nvPr>
        </p:nvSpPr>
        <p:spPr>
          <a:xfrm>
            <a:off x="257760" y="6398280"/>
            <a:ext cx="7044120" cy="2639880"/>
          </a:xfrm>
          <a:prstGeom prst="rect">
            <a:avLst/>
          </a:prstGeom>
          <a:noFill/>
          <a:ln w="0">
            <a:noFill/>
          </a:ln>
        </p:spPr>
        <p:txBody>
          <a:bodyPr lIns="91440" rIns="91440" tIns="91440" bIns="9144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9" name="PlaceHolder 3"/>
          <p:cNvSpPr>
            <a:spLocks noGrp="1"/>
          </p:cNvSpPr>
          <p:nvPr>
            <p:ph type="sldNum" idx="3"/>
          </p:nvPr>
        </p:nvSpPr>
        <p:spPr>
          <a:xfrm>
            <a:off x="7004880" y="9465120"/>
            <a:ext cx="453240" cy="79848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it" sz="1000" strike="noStrike" u="none">
                <a:solidFill>
                  <a:schemeClr val="dk2"/>
                </a:solidFill>
                <a:effectLst/>
                <a:uFillTx/>
                <a:latin typeface="Arial"/>
                <a:ea typeface="Arial"/>
              </a:defRPr>
            </a:lvl1pPr>
          </a:lstStyle>
          <a:p>
            <a:pPr indent="0" algn="r">
              <a:lnSpc>
                <a:spcPct val="100000"/>
              </a:lnSpc>
              <a:buNone/>
              <a:tabLst>
                <a:tab algn="l" pos="0"/>
              </a:tabLst>
            </a:pPr>
            <a:fld id="{783A439F-E891-48EE-AAA2-B689BB41D0B1}" type="slidenum">
              <a:rPr b="0" lang="it" sz="1000" strike="noStrike" u="none">
                <a:solidFill>
                  <a:schemeClr val="dk2"/>
                </a:solidFill>
                <a:effectLst/>
                <a:uFillTx/>
                <a:latin typeface="Arial"/>
                <a:ea typeface="Arial"/>
              </a:rPr>
              <a:t>&lt;numero&gt;</a:t>
            </a:fld>
            <a:endParaRPr b="0" lang="it-IT" sz="1000" strike="noStrike" u="none">
              <a:solidFill>
                <a:srgbClr val="000000"/>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p:bg>
      <p:bgPr>
        <a:solidFill>
          <a:schemeClr val="lt1"/>
        </a:solidFill>
      </p:bgPr>
    </p:bg>
    <p:spTree>
      <p:nvGrpSpPr>
        <p:cNvPr id="1" name=""/>
        <p:cNvGrpSpPr/>
        <p:nvPr/>
      </p:nvGrpSpPr>
      <p:grpSpPr>
        <a:xfrm>
          <a:off x="0" y="0"/>
          <a:ext cx="0" cy="0"/>
          <a:chOff x="0" y="0"/>
          <a:chExt cx="0" cy="0"/>
        </a:xfrm>
      </p:grpSpPr>
      <p:sp>
        <p:nvSpPr>
          <p:cNvPr id="10" name="PlaceHolder 1"/>
          <p:cNvSpPr>
            <a:spLocks noGrp="1"/>
          </p:cNvSpPr>
          <p:nvPr>
            <p:ph type="title"/>
          </p:nvPr>
        </p:nvSpPr>
        <p:spPr>
          <a:xfrm>
            <a:off x="257760" y="1511280"/>
            <a:ext cx="7044120" cy="4165920"/>
          </a:xfrm>
          <a:prstGeom prst="rect">
            <a:avLst/>
          </a:prstGeom>
          <a:noFill/>
          <a:ln w="0">
            <a:noFill/>
          </a:ln>
        </p:spPr>
        <p:txBody>
          <a:bodyPr lIns="91440" rIns="91440" tIns="91440" bIns="91440" anchor="b">
            <a:normAutofit/>
          </a:bodyPr>
          <a:p>
            <a:pPr indent="0">
              <a:buNone/>
            </a:pPr>
            <a:r>
              <a:rPr b="0" lang="it-IT" sz="5200" strike="noStrike" u="none">
                <a:solidFill>
                  <a:srgbClr val="000000"/>
                </a:solidFill>
                <a:effectLst/>
                <a:uFillTx/>
                <a:latin typeface="Arial"/>
              </a:rPr>
              <a:t>Fai clic per modificare il formato del testo del titolo</a:t>
            </a:r>
            <a:endParaRPr b="0" lang="it-IT" sz="5200" strike="noStrike" u="none">
              <a:solidFill>
                <a:srgbClr val="000000"/>
              </a:solidFill>
              <a:effectLst/>
              <a:uFillTx/>
              <a:latin typeface="Arial"/>
            </a:endParaRPr>
          </a:p>
        </p:txBody>
      </p:sp>
      <p:sp>
        <p:nvSpPr>
          <p:cNvPr id="11" name="PlaceHolder 2"/>
          <p:cNvSpPr>
            <a:spLocks noGrp="1"/>
          </p:cNvSpPr>
          <p:nvPr>
            <p:ph type="sldNum" idx="4"/>
          </p:nvPr>
        </p:nvSpPr>
        <p:spPr>
          <a:xfrm>
            <a:off x="7004880" y="9465120"/>
            <a:ext cx="453240" cy="79848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it" sz="1000" strike="noStrike" u="none">
                <a:solidFill>
                  <a:schemeClr val="dk2"/>
                </a:solidFill>
                <a:effectLst/>
                <a:uFillTx/>
                <a:latin typeface="Arial"/>
                <a:ea typeface="Arial"/>
              </a:defRPr>
            </a:lvl1pPr>
          </a:lstStyle>
          <a:p>
            <a:pPr indent="0" algn="r">
              <a:lnSpc>
                <a:spcPct val="100000"/>
              </a:lnSpc>
              <a:buNone/>
              <a:tabLst>
                <a:tab algn="l" pos="0"/>
              </a:tabLst>
            </a:pPr>
            <a:fld id="{7C99560F-10DA-4462-B6B0-26A34E46AB48}" type="slidenum">
              <a:rPr b="0" lang="it" sz="1000" strike="noStrike" u="none">
                <a:solidFill>
                  <a:schemeClr val="dk2"/>
                </a:solidFill>
                <a:effectLst/>
                <a:uFillTx/>
                <a:latin typeface="Arial"/>
                <a:ea typeface="Arial"/>
              </a:rPr>
              <a:t>&lt;numero&gt;</a:t>
            </a:fld>
            <a:endParaRPr b="0" lang="it-IT" sz="1000" strike="noStrike" u="none">
              <a:solidFill>
                <a:srgbClr val="000000"/>
              </a:solidFill>
              <a:effectLst/>
              <a:uFillTx/>
              <a:latin typeface="Times New Roman"/>
            </a:endParaRPr>
          </a:p>
        </p:txBody>
      </p:sp>
      <p:sp>
        <p:nvSpPr>
          <p:cNvPr id="12" name="PlaceHolder 3"/>
          <p:cNvSpPr>
            <a:spLocks noGrp="1"/>
          </p:cNvSpPr>
          <p:nvPr>
            <p:ph type="body"/>
          </p:nvPr>
        </p:nvSpPr>
        <p:spPr>
          <a:xfrm>
            <a:off x="378000" y="2442960"/>
            <a:ext cx="6803640" cy="60548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400" strike="noStrike" u="none">
                <a:solidFill>
                  <a:srgbClr val="000000"/>
                </a:solidFill>
                <a:effectLst/>
                <a:uFillTx/>
                <a:latin typeface="Arial"/>
              </a:rPr>
              <a:t>Fai clic per modificare il formato del testo della struttura</a:t>
            </a:r>
            <a:endParaRPr b="0" lang="it-IT" sz="14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400" strike="noStrike" u="none">
                <a:solidFill>
                  <a:srgbClr val="000000"/>
                </a:solidFill>
                <a:effectLst/>
                <a:uFillTx/>
                <a:latin typeface="Arial"/>
              </a:rPr>
              <a:t>Secondo livello struttura</a:t>
            </a:r>
            <a:endParaRPr b="0" lang="it-IT" sz="14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400" strike="noStrike" u="none">
                <a:solidFill>
                  <a:srgbClr val="000000"/>
                </a:solidFill>
                <a:effectLst/>
                <a:uFillTx/>
                <a:latin typeface="Arial"/>
              </a:rPr>
              <a:t>Terzo livello struttura</a:t>
            </a:r>
            <a:endParaRPr b="0" lang="it-IT" sz="1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400" strike="noStrike" u="none">
                <a:solidFill>
                  <a:srgbClr val="000000"/>
                </a:solidFill>
                <a:effectLst/>
                <a:uFillTx/>
                <a:latin typeface="Arial"/>
              </a:rPr>
              <a:t>Quarto livello struttura</a:t>
            </a:r>
            <a:endParaRPr b="0" lang="it-IT" sz="14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2000" strike="noStrike" u="none">
                <a:solidFill>
                  <a:srgbClr val="000000"/>
                </a:solidFill>
                <a:effectLst/>
                <a:uFillTx/>
                <a:latin typeface="Arial"/>
              </a:rPr>
              <a:t>Quinto livello struttura</a:t>
            </a:r>
            <a:endParaRPr b="0" lang="it-IT"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2000" strike="noStrike" u="none">
                <a:solidFill>
                  <a:srgbClr val="000000"/>
                </a:solidFill>
                <a:effectLst/>
                <a:uFillTx/>
                <a:latin typeface="Arial"/>
              </a:rPr>
              <a:t>Sesto livello struttura</a:t>
            </a:r>
            <a:endParaRPr b="0" lang="it-IT"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2000" strike="noStrike" u="none">
                <a:solidFill>
                  <a:srgbClr val="000000"/>
                </a:solidFill>
                <a:effectLst/>
                <a:uFillTx/>
                <a:latin typeface="Arial"/>
              </a:rPr>
              <a:t>Settimo livello struttura</a:t>
            </a:r>
            <a:endParaRPr b="0" lang="it-IT" sz="2000" strike="noStrike" u="none">
              <a:solidFill>
                <a:srgbClr val="000000"/>
              </a:solidFill>
              <a:effectLst/>
              <a:uFillTx/>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_AND_TWO_COLUMNS">
    <p:bg>
      <p:bgPr>
        <a:solidFill>
          <a:schemeClr val="lt1"/>
        </a:solidFill>
      </p:bgPr>
    </p:bg>
    <p:spTree>
      <p:nvGrpSpPr>
        <p:cNvPr id="1" name=""/>
        <p:cNvGrpSpPr/>
        <p:nvPr/>
      </p:nvGrpSpPr>
      <p:grpSpPr>
        <a:xfrm>
          <a:off x="0" y="0"/>
          <a:ext cx="0" cy="0"/>
          <a:chOff x="0" y="0"/>
          <a:chExt cx="0" cy="0"/>
        </a:xfrm>
      </p:grpSpPr>
      <p:sp>
        <p:nvSpPr>
          <p:cNvPr id="13" name="PlaceHolder 1"/>
          <p:cNvSpPr>
            <a:spLocks noGrp="1"/>
          </p:cNvSpPr>
          <p:nvPr>
            <p:ph type="title"/>
          </p:nvPr>
        </p:nvSpPr>
        <p:spPr>
          <a:xfrm>
            <a:off x="257760" y="903240"/>
            <a:ext cx="7044120" cy="1162080"/>
          </a:xfrm>
          <a:prstGeom prst="rect">
            <a:avLst/>
          </a:prstGeom>
          <a:noFill/>
          <a:ln w="0">
            <a:noFill/>
          </a:ln>
        </p:spPr>
        <p:txBody>
          <a:bodyPr lIns="91440" rIns="91440" tIns="91440" bIns="91440" anchor="t">
            <a:normAutofit/>
          </a:bodyPr>
          <a:p>
            <a:pPr indent="0">
              <a:buNone/>
            </a:pPr>
            <a:r>
              <a:rPr b="0" lang="it-IT" sz="2800" strike="noStrike" u="none">
                <a:solidFill>
                  <a:srgbClr val="000000"/>
                </a:solidFill>
                <a:effectLst/>
                <a:uFillTx/>
                <a:latin typeface="Arial"/>
              </a:rPr>
              <a:t>Fai clic per modificare il formato del testo del titolo</a:t>
            </a:r>
            <a:endParaRPr b="0" lang="it-IT" sz="2800" strike="noStrike" u="none">
              <a:solidFill>
                <a:srgbClr val="000000"/>
              </a:solidFill>
              <a:effectLst/>
              <a:uFillTx/>
              <a:latin typeface="Arial"/>
            </a:endParaRPr>
          </a:p>
        </p:txBody>
      </p:sp>
      <p:sp>
        <p:nvSpPr>
          <p:cNvPr id="14" name="PlaceHolder 2"/>
          <p:cNvSpPr>
            <a:spLocks noGrp="1"/>
          </p:cNvSpPr>
          <p:nvPr>
            <p:ph type="body"/>
          </p:nvPr>
        </p:nvSpPr>
        <p:spPr>
          <a:xfrm>
            <a:off x="257760" y="2339280"/>
            <a:ext cx="3306600" cy="6934320"/>
          </a:xfrm>
          <a:prstGeom prst="rect">
            <a:avLst/>
          </a:prstGeom>
          <a:noFill/>
          <a:ln w="0">
            <a:noFill/>
          </a:ln>
        </p:spPr>
        <p:txBody>
          <a:bodyPr lIns="91440" rIns="91440" tIns="91440" bIns="91440" anchor="t">
            <a:normAutofit lnSpcReduction="9999"/>
          </a:bodyPr>
          <a:p>
            <a:pPr marL="432000" indent="-324000">
              <a:spcBef>
                <a:spcPts val="1417"/>
              </a:spcBef>
              <a:buClr>
                <a:srgbClr val="000000"/>
              </a:buClr>
              <a:buSzPct val="45000"/>
              <a:buFont typeface="Wingdings" charset="2"/>
              <a:buChar char=""/>
            </a:pPr>
            <a:r>
              <a:rPr b="0" lang="it-IT" sz="1400" strike="noStrike" u="none">
                <a:solidFill>
                  <a:srgbClr val="000000"/>
                </a:solidFill>
                <a:effectLst/>
                <a:uFillTx/>
                <a:latin typeface="Arial"/>
              </a:rPr>
              <a:t>Fai clic per modificare il formato del testo della struttura</a:t>
            </a:r>
            <a:endParaRPr b="0" lang="it-IT" sz="14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400" strike="noStrike" u="none">
                <a:solidFill>
                  <a:srgbClr val="000000"/>
                </a:solidFill>
                <a:effectLst/>
                <a:uFillTx/>
                <a:latin typeface="Arial"/>
              </a:rPr>
              <a:t>Secondo livello struttura</a:t>
            </a:r>
            <a:endParaRPr b="0" lang="it-IT" sz="14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400" strike="noStrike" u="none">
                <a:solidFill>
                  <a:srgbClr val="000000"/>
                </a:solidFill>
                <a:effectLst/>
                <a:uFillTx/>
                <a:latin typeface="Arial"/>
              </a:rPr>
              <a:t>Terzo livello struttura</a:t>
            </a:r>
            <a:endParaRPr b="0" lang="it-IT" sz="1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400" strike="noStrike" u="none">
                <a:solidFill>
                  <a:srgbClr val="000000"/>
                </a:solidFill>
                <a:effectLst/>
                <a:uFillTx/>
                <a:latin typeface="Arial"/>
              </a:rPr>
              <a:t>Quarto livello struttura</a:t>
            </a:r>
            <a:endParaRPr b="0" lang="it-IT" sz="14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400" strike="noStrike" u="none">
                <a:solidFill>
                  <a:srgbClr val="000000"/>
                </a:solidFill>
                <a:effectLst/>
                <a:uFillTx/>
                <a:latin typeface="Arial"/>
              </a:rPr>
              <a:t>Quinto livello struttura</a:t>
            </a:r>
            <a:endParaRPr b="0" lang="it-IT" sz="14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400" strike="noStrike" u="none">
                <a:solidFill>
                  <a:srgbClr val="000000"/>
                </a:solidFill>
                <a:effectLst/>
                <a:uFillTx/>
                <a:latin typeface="Arial"/>
              </a:rPr>
              <a:t>Sesto livello struttura</a:t>
            </a:r>
            <a:endParaRPr b="0" lang="it-IT" sz="14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400" strike="noStrike" u="none">
                <a:solidFill>
                  <a:srgbClr val="000000"/>
                </a:solidFill>
                <a:effectLst/>
                <a:uFillTx/>
                <a:latin typeface="Arial"/>
              </a:rPr>
              <a:t>Settimo livello struttura</a:t>
            </a:r>
            <a:endParaRPr b="0" lang="it-IT" sz="1400" strike="noStrike" u="none">
              <a:solidFill>
                <a:srgbClr val="000000"/>
              </a:solidFill>
              <a:effectLst/>
              <a:uFillTx/>
              <a:latin typeface="Arial"/>
            </a:endParaRPr>
          </a:p>
        </p:txBody>
      </p:sp>
      <p:sp>
        <p:nvSpPr>
          <p:cNvPr id="15" name="PlaceHolder 3"/>
          <p:cNvSpPr>
            <a:spLocks noGrp="1"/>
          </p:cNvSpPr>
          <p:nvPr>
            <p:ph type="body"/>
          </p:nvPr>
        </p:nvSpPr>
        <p:spPr>
          <a:xfrm>
            <a:off x="3995280" y="2339280"/>
            <a:ext cx="3306600" cy="6934320"/>
          </a:xfrm>
          <a:prstGeom prst="rect">
            <a:avLst/>
          </a:prstGeom>
          <a:noFill/>
          <a:ln w="0">
            <a:noFill/>
          </a:ln>
        </p:spPr>
        <p:txBody>
          <a:bodyPr lIns="91440" rIns="91440" tIns="91440" bIns="91440" anchor="t">
            <a:normAutofit lnSpcReduction="9999"/>
          </a:bodyPr>
          <a:p>
            <a:pPr marL="432000" indent="-324000">
              <a:spcBef>
                <a:spcPts val="1417"/>
              </a:spcBef>
              <a:buClr>
                <a:srgbClr val="000000"/>
              </a:buClr>
              <a:buSzPct val="45000"/>
              <a:buFont typeface="Wingdings" charset="2"/>
              <a:buChar char=""/>
            </a:pPr>
            <a:r>
              <a:rPr b="0" lang="it-IT" sz="1400" strike="noStrike" u="none">
                <a:solidFill>
                  <a:srgbClr val="000000"/>
                </a:solidFill>
                <a:effectLst/>
                <a:uFillTx/>
                <a:latin typeface="Arial"/>
              </a:rPr>
              <a:t>Fai clic per modificare il formato del testo della struttura</a:t>
            </a:r>
            <a:endParaRPr b="0" lang="it-IT" sz="14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400" strike="noStrike" u="none">
                <a:solidFill>
                  <a:srgbClr val="000000"/>
                </a:solidFill>
                <a:effectLst/>
                <a:uFillTx/>
                <a:latin typeface="Arial"/>
              </a:rPr>
              <a:t>Secondo livello struttura</a:t>
            </a:r>
            <a:endParaRPr b="0" lang="it-IT" sz="14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400" strike="noStrike" u="none">
                <a:solidFill>
                  <a:srgbClr val="000000"/>
                </a:solidFill>
                <a:effectLst/>
                <a:uFillTx/>
                <a:latin typeface="Arial"/>
              </a:rPr>
              <a:t>Terzo livello struttura</a:t>
            </a:r>
            <a:endParaRPr b="0" lang="it-IT" sz="1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400" strike="noStrike" u="none">
                <a:solidFill>
                  <a:srgbClr val="000000"/>
                </a:solidFill>
                <a:effectLst/>
                <a:uFillTx/>
                <a:latin typeface="Arial"/>
              </a:rPr>
              <a:t>Quarto livello struttura</a:t>
            </a:r>
            <a:endParaRPr b="0" lang="it-IT" sz="14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400" strike="noStrike" u="none">
                <a:solidFill>
                  <a:srgbClr val="000000"/>
                </a:solidFill>
                <a:effectLst/>
                <a:uFillTx/>
                <a:latin typeface="Arial"/>
              </a:rPr>
              <a:t>Quinto livello struttura</a:t>
            </a:r>
            <a:endParaRPr b="0" lang="it-IT" sz="14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400" strike="noStrike" u="none">
                <a:solidFill>
                  <a:srgbClr val="000000"/>
                </a:solidFill>
                <a:effectLst/>
                <a:uFillTx/>
                <a:latin typeface="Arial"/>
              </a:rPr>
              <a:t>Sesto livello struttura</a:t>
            </a:r>
            <a:endParaRPr b="0" lang="it-IT" sz="14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400" strike="noStrike" u="none">
                <a:solidFill>
                  <a:srgbClr val="000000"/>
                </a:solidFill>
                <a:effectLst/>
                <a:uFillTx/>
                <a:latin typeface="Arial"/>
              </a:rPr>
              <a:t>Settimo livello struttura</a:t>
            </a:r>
            <a:endParaRPr b="0" lang="it-IT" sz="1400" strike="noStrike" u="none">
              <a:solidFill>
                <a:srgbClr val="000000"/>
              </a:solidFill>
              <a:effectLst/>
              <a:uFillTx/>
              <a:latin typeface="Arial"/>
            </a:endParaRPr>
          </a:p>
        </p:txBody>
      </p:sp>
      <p:sp>
        <p:nvSpPr>
          <p:cNvPr id="16" name="PlaceHolder 4"/>
          <p:cNvSpPr>
            <a:spLocks noGrp="1"/>
          </p:cNvSpPr>
          <p:nvPr>
            <p:ph type="sldNum" idx="5"/>
          </p:nvPr>
        </p:nvSpPr>
        <p:spPr>
          <a:xfrm>
            <a:off x="7004880" y="9465120"/>
            <a:ext cx="453240" cy="79848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it" sz="1000" strike="noStrike" u="none">
                <a:solidFill>
                  <a:schemeClr val="dk2"/>
                </a:solidFill>
                <a:effectLst/>
                <a:uFillTx/>
                <a:latin typeface="Arial"/>
                <a:ea typeface="Arial"/>
              </a:defRPr>
            </a:lvl1pPr>
          </a:lstStyle>
          <a:p>
            <a:pPr indent="0" algn="r">
              <a:lnSpc>
                <a:spcPct val="100000"/>
              </a:lnSpc>
              <a:buNone/>
              <a:tabLst>
                <a:tab algn="l" pos="0"/>
              </a:tabLst>
            </a:pPr>
            <a:fld id="{620F5847-9553-41B5-B3EA-24ED2C9578FE}" type="slidenum">
              <a:rPr b="0" lang="it" sz="1000" strike="noStrike" u="none">
                <a:solidFill>
                  <a:schemeClr val="dk2"/>
                </a:solidFill>
                <a:effectLst/>
                <a:uFillTx/>
                <a:latin typeface="Arial"/>
                <a:ea typeface="Arial"/>
              </a:rPr>
              <a:t>&lt;numero&gt;</a:t>
            </a:fld>
            <a:endParaRPr b="0" lang="it-IT" sz="1000" strike="noStrike" u="none">
              <a:solidFill>
                <a:srgbClr val="000000"/>
              </a:solidFill>
              <a:effectLst/>
              <a:uFillTx/>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bg>
      <p:bgPr>
        <a:solidFill>
          <a:schemeClr val="lt1"/>
        </a:solidFill>
      </p:bgPr>
    </p:bg>
    <p:spTree>
      <p:nvGrpSpPr>
        <p:cNvPr id="1" name=""/>
        <p:cNvGrpSpPr/>
        <p:nvPr/>
      </p:nvGrpSpPr>
      <p:grpSpPr>
        <a:xfrm>
          <a:off x="0" y="0"/>
          <a:ext cx="0" cy="0"/>
          <a:chOff x="0" y="0"/>
          <a:chExt cx="0" cy="0"/>
        </a:xfrm>
      </p:grpSpPr>
      <p:sp>
        <p:nvSpPr>
          <p:cNvPr id="17" name="PlaceHolder 1"/>
          <p:cNvSpPr>
            <a:spLocks noGrp="1"/>
          </p:cNvSpPr>
          <p:nvPr>
            <p:ph type="sldNum" idx="6"/>
          </p:nvPr>
        </p:nvSpPr>
        <p:spPr>
          <a:xfrm>
            <a:off x="7004880" y="9465120"/>
            <a:ext cx="453240" cy="79848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it" sz="1000" strike="noStrike" u="none">
                <a:solidFill>
                  <a:schemeClr val="dk2"/>
                </a:solidFill>
                <a:effectLst/>
                <a:uFillTx/>
                <a:latin typeface="Arial"/>
                <a:ea typeface="Arial"/>
              </a:defRPr>
            </a:lvl1pPr>
          </a:lstStyle>
          <a:p>
            <a:pPr indent="0" algn="r">
              <a:lnSpc>
                <a:spcPct val="100000"/>
              </a:lnSpc>
              <a:buNone/>
              <a:tabLst>
                <a:tab algn="l" pos="0"/>
              </a:tabLst>
            </a:pPr>
            <a:fld id="{FE98966D-D088-42DC-A1CA-3399EDC49C91}" type="slidenum">
              <a:rPr b="0" lang="it" sz="1000" strike="noStrike" u="none">
                <a:solidFill>
                  <a:schemeClr val="dk2"/>
                </a:solidFill>
                <a:effectLst/>
                <a:uFillTx/>
                <a:latin typeface="Arial"/>
                <a:ea typeface="Arial"/>
              </a:rPr>
              <a:t>&lt;numero&gt;</a:t>
            </a:fld>
            <a:endParaRPr b="0" lang="it-IT" sz="1000" strike="noStrike" u="none">
              <a:solidFill>
                <a:srgbClr val="000000"/>
              </a:solidFill>
              <a:effectLst/>
              <a:uFillTx/>
              <a:latin typeface="Times New Roman"/>
            </a:endParaRPr>
          </a:p>
        </p:txBody>
      </p:sp>
      <p:sp>
        <p:nvSpPr>
          <p:cNvPr id="18" name="PlaceHolder 2"/>
          <p:cNvSpPr>
            <a:spLocks noGrp="1"/>
          </p:cNvSpPr>
          <p:nvPr>
            <p:ph type="title"/>
          </p:nvPr>
        </p:nvSpPr>
        <p:spPr>
          <a:xfrm>
            <a:off x="378000" y="416520"/>
            <a:ext cx="6803640" cy="1743120"/>
          </a:xfrm>
          <a:prstGeom prst="rect">
            <a:avLst/>
          </a:prstGeom>
          <a:noFill/>
          <a:ln w="0">
            <a:noFill/>
          </a:ln>
        </p:spPr>
        <p:txBody>
          <a:bodyPr lIns="0" rIns="0" tIns="0" bIns="0" anchor="ctr">
            <a:noAutofit/>
          </a:bodyPr>
          <a:p>
            <a:pPr indent="0">
              <a:buNone/>
            </a:pPr>
            <a:r>
              <a:rPr b="0" lang="it-IT" sz="1400" strike="noStrike" u="none">
                <a:solidFill>
                  <a:srgbClr val="000000"/>
                </a:solidFill>
                <a:effectLst/>
                <a:uFillTx/>
                <a:latin typeface="Arial"/>
              </a:rPr>
              <a:t>Fai clic per modificare il formato del testo del titolo</a:t>
            </a:r>
            <a:endParaRPr b="0" lang="it-IT" sz="1400" strike="noStrike" u="none">
              <a:solidFill>
                <a:srgbClr val="000000"/>
              </a:solidFill>
              <a:effectLst/>
              <a:uFillTx/>
              <a:latin typeface="Arial"/>
            </a:endParaRPr>
          </a:p>
        </p:txBody>
      </p:sp>
      <p:sp>
        <p:nvSpPr>
          <p:cNvPr id="19" name="PlaceHolder 3"/>
          <p:cNvSpPr>
            <a:spLocks noGrp="1"/>
          </p:cNvSpPr>
          <p:nvPr>
            <p:ph type="body"/>
          </p:nvPr>
        </p:nvSpPr>
        <p:spPr>
          <a:xfrm>
            <a:off x="378000" y="2442960"/>
            <a:ext cx="6803640" cy="60548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400" strike="noStrike" u="none">
                <a:solidFill>
                  <a:srgbClr val="000000"/>
                </a:solidFill>
                <a:effectLst/>
                <a:uFillTx/>
                <a:latin typeface="Arial"/>
              </a:rPr>
              <a:t>Fai clic per modificare il formato del testo della struttura</a:t>
            </a:r>
            <a:endParaRPr b="0" lang="it-IT" sz="14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400" strike="noStrike" u="none">
                <a:solidFill>
                  <a:srgbClr val="000000"/>
                </a:solidFill>
                <a:effectLst/>
                <a:uFillTx/>
                <a:latin typeface="Arial"/>
              </a:rPr>
              <a:t>Secondo livello struttura</a:t>
            </a:r>
            <a:endParaRPr b="0" lang="it-IT" sz="14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400" strike="noStrike" u="none">
                <a:solidFill>
                  <a:srgbClr val="000000"/>
                </a:solidFill>
                <a:effectLst/>
                <a:uFillTx/>
                <a:latin typeface="Arial"/>
              </a:rPr>
              <a:t>Terzo livello struttura</a:t>
            </a:r>
            <a:endParaRPr b="0" lang="it-IT" sz="1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400" strike="noStrike" u="none">
                <a:solidFill>
                  <a:srgbClr val="000000"/>
                </a:solidFill>
                <a:effectLst/>
                <a:uFillTx/>
                <a:latin typeface="Arial"/>
              </a:rPr>
              <a:t>Quarto livello struttura</a:t>
            </a:r>
            <a:endParaRPr b="0" lang="it-IT" sz="14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2000" strike="noStrike" u="none">
                <a:solidFill>
                  <a:srgbClr val="000000"/>
                </a:solidFill>
                <a:effectLst/>
                <a:uFillTx/>
                <a:latin typeface="Arial"/>
              </a:rPr>
              <a:t>Quinto livello struttura</a:t>
            </a:r>
            <a:endParaRPr b="0" lang="it-IT"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2000" strike="noStrike" u="none">
                <a:solidFill>
                  <a:srgbClr val="000000"/>
                </a:solidFill>
                <a:effectLst/>
                <a:uFillTx/>
                <a:latin typeface="Arial"/>
              </a:rPr>
              <a:t>Sesto livello struttura</a:t>
            </a:r>
            <a:endParaRPr b="0" lang="it-IT"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2000" strike="noStrike" u="none">
                <a:solidFill>
                  <a:srgbClr val="000000"/>
                </a:solidFill>
                <a:effectLst/>
                <a:uFillTx/>
                <a:latin typeface="Arial"/>
              </a:rPr>
              <a:t>Settimo livello struttura</a:t>
            </a:r>
            <a:endParaRPr b="0" lang="it-IT" sz="2000" strike="noStrike" u="none">
              <a:solidFill>
                <a:srgbClr val="000000"/>
              </a:solidFill>
              <a:effectLst/>
              <a:uFillTx/>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ONE_COLUMN_TEXT">
    <p:bg>
      <p:bgPr>
        <a:solidFill>
          <a:schemeClr val="lt1"/>
        </a:solidFill>
      </p:bgPr>
    </p:bg>
    <p:spTree>
      <p:nvGrpSpPr>
        <p:cNvPr id="1" name=""/>
        <p:cNvGrpSpPr/>
        <p:nvPr/>
      </p:nvGrpSpPr>
      <p:grpSpPr>
        <a:xfrm>
          <a:off x="0" y="0"/>
          <a:ext cx="0" cy="0"/>
          <a:chOff x="0" y="0"/>
          <a:chExt cx="0" cy="0"/>
        </a:xfrm>
      </p:grpSpPr>
      <p:sp>
        <p:nvSpPr>
          <p:cNvPr id="20" name="PlaceHolder 1"/>
          <p:cNvSpPr>
            <a:spLocks noGrp="1"/>
          </p:cNvSpPr>
          <p:nvPr>
            <p:ph type="title"/>
          </p:nvPr>
        </p:nvSpPr>
        <p:spPr>
          <a:xfrm>
            <a:off x="257760" y="1127880"/>
            <a:ext cx="2321280" cy="1533600"/>
          </a:xfrm>
          <a:prstGeom prst="rect">
            <a:avLst/>
          </a:prstGeom>
          <a:noFill/>
          <a:ln w="0">
            <a:noFill/>
          </a:ln>
        </p:spPr>
        <p:txBody>
          <a:bodyPr lIns="91440" rIns="91440" tIns="91440" bIns="91440" anchor="b">
            <a:normAutofit lnSpcReduction="9999"/>
          </a:bodyPr>
          <a:p>
            <a:pPr indent="0">
              <a:buNone/>
            </a:pPr>
            <a:r>
              <a:rPr b="0" lang="it-IT" sz="2400" strike="noStrike" u="none">
                <a:solidFill>
                  <a:srgbClr val="000000"/>
                </a:solidFill>
                <a:effectLst/>
                <a:uFillTx/>
                <a:latin typeface="Arial"/>
              </a:rPr>
              <a:t>Fai clic per modificare il formato del testo del titolo</a:t>
            </a:r>
            <a:endParaRPr b="0" lang="it-IT" sz="2400" strike="noStrike" u="none">
              <a:solidFill>
                <a:srgbClr val="000000"/>
              </a:solidFill>
              <a:effectLst/>
              <a:uFillTx/>
              <a:latin typeface="Arial"/>
            </a:endParaRPr>
          </a:p>
        </p:txBody>
      </p:sp>
      <p:sp>
        <p:nvSpPr>
          <p:cNvPr id="21" name="PlaceHolder 2"/>
          <p:cNvSpPr>
            <a:spLocks noGrp="1"/>
          </p:cNvSpPr>
          <p:nvPr>
            <p:ph type="body"/>
          </p:nvPr>
        </p:nvSpPr>
        <p:spPr>
          <a:xfrm>
            <a:off x="257760" y="2820600"/>
            <a:ext cx="2321280" cy="6453000"/>
          </a:xfrm>
          <a:prstGeom prst="rect">
            <a:avLst/>
          </a:prstGeom>
          <a:noFill/>
          <a:ln w="0">
            <a:noFill/>
          </a:ln>
        </p:spPr>
        <p:txBody>
          <a:bodyPr lIns="91440" rIns="91440" tIns="91440" bIns="91440" anchor="t">
            <a:normAutofit fontScale="47500" lnSpcReduction="19999"/>
          </a:bodyPr>
          <a:p>
            <a:pPr marL="432000" indent="-324000">
              <a:spcBef>
                <a:spcPts val="1417"/>
              </a:spcBef>
              <a:buClr>
                <a:srgbClr val="000000"/>
              </a:buClr>
              <a:buSzPct val="45000"/>
              <a:buFont typeface="Wingdings" charset="2"/>
              <a:buChar char=""/>
            </a:pPr>
            <a:r>
              <a:rPr b="0" lang="it-IT" sz="1200" strike="noStrike" u="none">
                <a:solidFill>
                  <a:srgbClr val="000000"/>
                </a:solidFill>
                <a:effectLst/>
                <a:uFillTx/>
                <a:latin typeface="Arial"/>
              </a:rPr>
              <a:t>Fai clic per modificare il formato del testo della struttura</a:t>
            </a:r>
            <a:endParaRPr b="0" lang="it-IT" sz="1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200" strike="noStrike" u="none">
                <a:solidFill>
                  <a:srgbClr val="000000"/>
                </a:solidFill>
                <a:effectLst/>
                <a:uFillTx/>
                <a:latin typeface="Arial"/>
              </a:rPr>
              <a:t>Secondo livello struttura</a:t>
            </a:r>
            <a:endParaRPr b="0" lang="it-IT" sz="12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200" strike="noStrike" u="none">
                <a:solidFill>
                  <a:srgbClr val="000000"/>
                </a:solidFill>
                <a:effectLst/>
                <a:uFillTx/>
                <a:latin typeface="Arial"/>
              </a:rPr>
              <a:t>Terzo livello struttura</a:t>
            </a:r>
            <a:endParaRPr b="0" lang="it-IT" sz="12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200" strike="noStrike" u="none">
                <a:solidFill>
                  <a:srgbClr val="000000"/>
                </a:solidFill>
                <a:effectLst/>
                <a:uFillTx/>
                <a:latin typeface="Arial"/>
              </a:rPr>
              <a:t>Quarto livello struttura</a:t>
            </a:r>
            <a:endParaRPr b="0" lang="it-IT" sz="12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200" strike="noStrike" u="none">
                <a:solidFill>
                  <a:srgbClr val="000000"/>
                </a:solidFill>
                <a:effectLst/>
                <a:uFillTx/>
                <a:latin typeface="Arial"/>
              </a:rPr>
              <a:t>Quinto livello struttura</a:t>
            </a:r>
            <a:endParaRPr b="0" lang="it-IT" sz="12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200" strike="noStrike" u="none">
                <a:solidFill>
                  <a:srgbClr val="000000"/>
                </a:solidFill>
                <a:effectLst/>
                <a:uFillTx/>
                <a:latin typeface="Arial"/>
              </a:rPr>
              <a:t>Sesto livello struttura</a:t>
            </a:r>
            <a:endParaRPr b="0" lang="it-IT" sz="12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200" strike="noStrike" u="none">
                <a:solidFill>
                  <a:srgbClr val="000000"/>
                </a:solidFill>
                <a:effectLst/>
                <a:uFillTx/>
                <a:latin typeface="Arial"/>
              </a:rPr>
              <a:t>Settimo livello struttura</a:t>
            </a:r>
            <a:endParaRPr b="0" lang="it-IT" sz="1200" strike="noStrike" u="none">
              <a:solidFill>
                <a:srgbClr val="000000"/>
              </a:solidFill>
              <a:effectLst/>
              <a:uFillTx/>
              <a:latin typeface="Arial"/>
            </a:endParaRPr>
          </a:p>
        </p:txBody>
      </p:sp>
      <p:sp>
        <p:nvSpPr>
          <p:cNvPr id="22" name="PlaceHolder 3"/>
          <p:cNvSpPr>
            <a:spLocks noGrp="1"/>
          </p:cNvSpPr>
          <p:nvPr>
            <p:ph type="sldNum" idx="7"/>
          </p:nvPr>
        </p:nvSpPr>
        <p:spPr>
          <a:xfrm>
            <a:off x="7004880" y="9465120"/>
            <a:ext cx="453240" cy="79848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it" sz="1000" strike="noStrike" u="none">
                <a:solidFill>
                  <a:schemeClr val="dk2"/>
                </a:solidFill>
                <a:effectLst/>
                <a:uFillTx/>
                <a:latin typeface="Arial"/>
                <a:ea typeface="Arial"/>
              </a:defRPr>
            </a:lvl1pPr>
          </a:lstStyle>
          <a:p>
            <a:pPr indent="0" algn="r">
              <a:lnSpc>
                <a:spcPct val="100000"/>
              </a:lnSpc>
              <a:buNone/>
              <a:tabLst>
                <a:tab algn="l" pos="0"/>
              </a:tabLst>
            </a:pPr>
            <a:fld id="{16A22FD8-312A-4BD9-8134-4E0CB60264D7}" type="slidenum">
              <a:rPr b="0" lang="it" sz="1000" strike="noStrike" u="none">
                <a:solidFill>
                  <a:schemeClr val="dk2"/>
                </a:solidFill>
                <a:effectLst/>
                <a:uFillTx/>
                <a:latin typeface="Arial"/>
                <a:ea typeface="Arial"/>
              </a:rPr>
              <a:t>&lt;numero&gt;</a:t>
            </a:fld>
            <a:endParaRPr b="0" lang="it-IT" sz="1000" strike="noStrike" u="none">
              <a:solidFill>
                <a:srgbClr val="000000"/>
              </a:solidFill>
              <a:effectLst/>
              <a:uFillTx/>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_HEADER">
    <p:bg>
      <p:bgPr>
        <a:solidFill>
          <a:schemeClr val="lt1"/>
        </a:solidFill>
      </p:bgPr>
    </p:bg>
    <p:spTree>
      <p:nvGrpSpPr>
        <p:cNvPr id="1" name=""/>
        <p:cNvGrpSpPr/>
        <p:nvPr/>
      </p:nvGrpSpPr>
      <p:grpSpPr>
        <a:xfrm>
          <a:off x="0" y="0"/>
          <a:ext cx="0" cy="0"/>
          <a:chOff x="0" y="0"/>
          <a:chExt cx="0" cy="0"/>
        </a:xfrm>
      </p:grpSpPr>
      <p:sp>
        <p:nvSpPr>
          <p:cNvPr id="23" name="PlaceHolder 1"/>
          <p:cNvSpPr>
            <a:spLocks noGrp="1"/>
          </p:cNvSpPr>
          <p:nvPr>
            <p:ph type="title"/>
          </p:nvPr>
        </p:nvSpPr>
        <p:spPr>
          <a:xfrm>
            <a:off x="257760" y="4365720"/>
            <a:ext cx="7044120" cy="1708200"/>
          </a:xfrm>
          <a:prstGeom prst="rect">
            <a:avLst/>
          </a:prstGeom>
          <a:noFill/>
          <a:ln w="0">
            <a:noFill/>
          </a:ln>
        </p:spPr>
        <p:txBody>
          <a:bodyPr lIns="91440" rIns="91440" tIns="91440" bIns="91440" anchor="ctr">
            <a:normAutofit/>
          </a:bodyPr>
          <a:p>
            <a:pPr indent="0">
              <a:buNone/>
            </a:pPr>
            <a:r>
              <a:rPr b="0" lang="it-IT" sz="3600" strike="noStrike" u="none">
                <a:solidFill>
                  <a:srgbClr val="000000"/>
                </a:solidFill>
                <a:effectLst/>
                <a:uFillTx/>
                <a:latin typeface="Arial"/>
              </a:rPr>
              <a:t>Fai clic per modificare il formato del testo del titolo</a:t>
            </a:r>
            <a:endParaRPr b="0" lang="it-IT" sz="3600" strike="noStrike" u="none">
              <a:solidFill>
                <a:srgbClr val="000000"/>
              </a:solidFill>
              <a:effectLst/>
              <a:uFillTx/>
              <a:latin typeface="Arial"/>
            </a:endParaRPr>
          </a:p>
        </p:txBody>
      </p:sp>
      <p:sp>
        <p:nvSpPr>
          <p:cNvPr id="24" name="PlaceHolder 2"/>
          <p:cNvSpPr>
            <a:spLocks noGrp="1"/>
          </p:cNvSpPr>
          <p:nvPr>
            <p:ph type="sldNum" idx="8"/>
          </p:nvPr>
        </p:nvSpPr>
        <p:spPr>
          <a:xfrm>
            <a:off x="7004880" y="9465120"/>
            <a:ext cx="453240" cy="79848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it" sz="1000" strike="noStrike" u="none">
                <a:solidFill>
                  <a:schemeClr val="dk2"/>
                </a:solidFill>
                <a:effectLst/>
                <a:uFillTx/>
                <a:latin typeface="Arial"/>
                <a:ea typeface="Arial"/>
              </a:defRPr>
            </a:lvl1pPr>
          </a:lstStyle>
          <a:p>
            <a:pPr indent="0" algn="r">
              <a:lnSpc>
                <a:spcPct val="100000"/>
              </a:lnSpc>
              <a:buNone/>
              <a:tabLst>
                <a:tab algn="l" pos="0"/>
              </a:tabLst>
            </a:pPr>
            <a:fld id="{C6FA0E08-2EF1-4638-8747-16E7A912C088}" type="slidenum">
              <a:rPr b="0" lang="it" sz="1000" strike="noStrike" u="none">
                <a:solidFill>
                  <a:schemeClr val="dk2"/>
                </a:solidFill>
                <a:effectLst/>
                <a:uFillTx/>
                <a:latin typeface="Arial"/>
                <a:ea typeface="Arial"/>
              </a:rPr>
              <a:t>&lt;numero&gt;</a:t>
            </a:fld>
            <a:endParaRPr b="0" lang="it-IT" sz="1000" strike="noStrike" u="none">
              <a:solidFill>
                <a:srgbClr val="000000"/>
              </a:solidFill>
              <a:effectLst/>
              <a:uFillTx/>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_ONLY">
    <p:bg>
      <p:bgPr>
        <a:solidFill>
          <a:schemeClr val="lt1"/>
        </a:solidFill>
      </p:bgPr>
    </p:bg>
    <p:spTree>
      <p:nvGrpSpPr>
        <p:cNvPr id="1" name=""/>
        <p:cNvGrpSpPr/>
        <p:nvPr/>
      </p:nvGrpSpPr>
      <p:grpSpPr>
        <a:xfrm>
          <a:off x="0" y="0"/>
          <a:ext cx="0" cy="0"/>
          <a:chOff x="0" y="0"/>
          <a:chExt cx="0" cy="0"/>
        </a:xfrm>
      </p:grpSpPr>
      <p:sp>
        <p:nvSpPr>
          <p:cNvPr id="25" name="PlaceHolder 1"/>
          <p:cNvSpPr>
            <a:spLocks noGrp="1"/>
          </p:cNvSpPr>
          <p:nvPr>
            <p:ph type="title"/>
          </p:nvPr>
        </p:nvSpPr>
        <p:spPr>
          <a:xfrm>
            <a:off x="257760" y="903240"/>
            <a:ext cx="7044120" cy="1162080"/>
          </a:xfrm>
          <a:prstGeom prst="rect">
            <a:avLst/>
          </a:prstGeom>
          <a:noFill/>
          <a:ln w="0">
            <a:noFill/>
          </a:ln>
        </p:spPr>
        <p:txBody>
          <a:bodyPr lIns="91440" rIns="91440" tIns="91440" bIns="91440" anchor="t">
            <a:normAutofit/>
          </a:bodyPr>
          <a:p>
            <a:pPr indent="0">
              <a:buNone/>
            </a:pPr>
            <a:r>
              <a:rPr b="0" lang="it-IT" sz="2800" strike="noStrike" u="none">
                <a:solidFill>
                  <a:srgbClr val="000000"/>
                </a:solidFill>
                <a:effectLst/>
                <a:uFillTx/>
                <a:latin typeface="Arial"/>
              </a:rPr>
              <a:t>Fai clic per modificare il formato del testo del titolo</a:t>
            </a:r>
            <a:endParaRPr b="0" lang="it-IT" sz="2800" strike="noStrike" u="none">
              <a:solidFill>
                <a:srgbClr val="000000"/>
              </a:solidFill>
              <a:effectLst/>
              <a:uFillTx/>
              <a:latin typeface="Arial"/>
            </a:endParaRPr>
          </a:p>
        </p:txBody>
      </p:sp>
      <p:sp>
        <p:nvSpPr>
          <p:cNvPr id="26" name="PlaceHolder 2"/>
          <p:cNvSpPr>
            <a:spLocks noGrp="1"/>
          </p:cNvSpPr>
          <p:nvPr>
            <p:ph type="sldNum" idx="9"/>
          </p:nvPr>
        </p:nvSpPr>
        <p:spPr>
          <a:xfrm>
            <a:off x="7004880" y="9465120"/>
            <a:ext cx="453240" cy="79848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it" sz="1000" strike="noStrike" u="none">
                <a:solidFill>
                  <a:schemeClr val="dk2"/>
                </a:solidFill>
                <a:effectLst/>
                <a:uFillTx/>
                <a:latin typeface="Arial"/>
                <a:ea typeface="Arial"/>
              </a:defRPr>
            </a:lvl1pPr>
          </a:lstStyle>
          <a:p>
            <a:pPr indent="0" algn="r">
              <a:lnSpc>
                <a:spcPct val="100000"/>
              </a:lnSpc>
              <a:buNone/>
              <a:tabLst>
                <a:tab algn="l" pos="0"/>
              </a:tabLst>
            </a:pPr>
            <a:fld id="{DDA3503E-787F-4879-9359-47E7C212D2AA}" type="slidenum">
              <a:rPr b="0" lang="it" sz="1000" strike="noStrike" u="none">
                <a:solidFill>
                  <a:schemeClr val="dk2"/>
                </a:solidFill>
                <a:effectLst/>
                <a:uFillTx/>
                <a:latin typeface="Arial"/>
                <a:ea typeface="Arial"/>
              </a:rPr>
              <a:t>&lt;numero&gt;</a:t>
            </a:fld>
            <a:endParaRPr b="0" lang="it-IT" sz="1000" strike="noStrike" u="non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jpeg"/><Relationship Id="rId8" Type="http://schemas.openxmlformats.org/officeDocument/2006/relationships/slideLayout" Target="../slideLayouts/slideLayout1.xml"/><Relationship Id="rId9"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hyperlink" Target="https://creativecommons.it/chapterIT/index.php/license-your-work/" TargetMode="Externa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slideLayout" Target="../slideLayouts/slideLayout7.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9.jpeg"/><Relationship Id="rId8" Type="http://schemas.openxmlformats.org/officeDocument/2006/relationships/slideLayout" Target="../slideLayouts/slideLayout1.xml"/><Relationship Id="rId9"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0.jpeg"/><Relationship Id="rId3"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5.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5.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5.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5.xml"/>
</Relationships>
</file>

<file path=ppt/slides/_rels/slide8.xml.rels><?xml version="1.0" encoding="UTF-8"?>
<Relationships xmlns="http://schemas.openxmlformats.org/package/2006/relationships"><Relationship Id="rId1" Type="http://schemas.openxmlformats.org/officeDocument/2006/relationships/hyperlink" Target="https://campus.hubscuola.it/discipline-umanistiche-2/oltre-i-confini-percorso-didattico-sul-tema-dei-migranti/" TargetMode="External"/><Relationship Id="rId2" Type="http://schemas.openxmlformats.org/officeDocument/2006/relationships/hyperlink" Target="https://www.emergency.it/progetti/nave-life-support/" TargetMode="External"/><Relationship Id="rId3" Type="http://schemas.openxmlformats.org/officeDocument/2006/relationships/image" Target="../media/image6.png"/><Relationship Id="rId4" Type="http://schemas.openxmlformats.org/officeDocument/2006/relationships/image" Target="../media/image11.jpeg"/><Relationship Id="rId5" Type="http://schemas.openxmlformats.org/officeDocument/2006/relationships/slideLayout" Target="../slideLayouts/slideLayout6.xml"/>
</Relationships>
</file>

<file path=ppt/slides/_rels/slide9.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6.png"/><Relationship Id="rId3" Type="http://schemas.openxmlformats.org/officeDocument/2006/relationships/slideLayout" Target="../slideLayouts/slideLayout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 name="Google Shape;54;p1" descr=""/>
          <p:cNvPicPr/>
          <p:nvPr/>
        </p:nvPicPr>
        <p:blipFill>
          <a:blip r:embed="rId1"/>
          <a:srcRect l="494" t="0" r="494" b="0"/>
          <a:stretch/>
        </p:blipFill>
        <p:spPr>
          <a:xfrm>
            <a:off x="0" y="-24120"/>
            <a:ext cx="7559640" cy="10487880"/>
          </a:xfrm>
          <a:prstGeom prst="rect">
            <a:avLst/>
          </a:prstGeom>
          <a:noFill/>
          <a:ln w="0">
            <a:noFill/>
          </a:ln>
        </p:spPr>
      </p:pic>
      <p:sp>
        <p:nvSpPr>
          <p:cNvPr id="40" name="Google Shape;55;p1"/>
          <p:cNvSpPr/>
          <p:nvPr/>
        </p:nvSpPr>
        <p:spPr>
          <a:xfrm>
            <a:off x="1118880" y="2656800"/>
            <a:ext cx="5321880" cy="5126040"/>
          </a:xfrm>
          <a:prstGeom prst="roundRect">
            <a:avLst>
              <a:gd name="adj" fmla="val 2998"/>
            </a:avLst>
          </a:prstGeom>
          <a:solidFill>
            <a:schemeClr val="lt1"/>
          </a:solidFill>
          <a:ln w="19050">
            <a:solidFill>
              <a:srgbClr val="595959"/>
            </a:solidFill>
            <a:round/>
          </a:ln>
        </p:spPr>
        <p:style>
          <a:lnRef idx="0"/>
          <a:fillRef idx="0"/>
          <a:effectRef idx="0"/>
          <a:fontRef idx="minor"/>
        </p:style>
        <p:txBody>
          <a:bodyPr tIns="91440" bIns="91440" anchor="t">
            <a:noAutofit/>
          </a:bodyPr>
          <a:p>
            <a:pPr>
              <a:lnSpc>
                <a:spcPct val="100000"/>
              </a:lnSpc>
              <a:tabLst>
                <a:tab algn="l" pos="0"/>
              </a:tabLst>
            </a:pPr>
            <a:endParaRPr b="0" lang="it-IT" sz="3000" strike="noStrike" u="none">
              <a:solidFill>
                <a:srgbClr val="000000"/>
              </a:solidFill>
              <a:effectLst/>
              <a:uFillTx/>
              <a:latin typeface="Arial"/>
            </a:endParaRPr>
          </a:p>
          <a:p>
            <a:pPr marL="270000">
              <a:lnSpc>
                <a:spcPct val="100000"/>
              </a:lnSpc>
              <a:tabLst>
                <a:tab algn="l" pos="0"/>
              </a:tabLst>
            </a:pPr>
            <a:r>
              <a:rPr b="0" lang="it" sz="3000" strike="noStrike" u="none">
                <a:solidFill>
                  <a:schemeClr val="dk1"/>
                </a:solidFill>
                <a:effectLst/>
                <a:uFillTx/>
                <a:latin typeface="Rubik"/>
                <a:ea typeface="Rubik"/>
              </a:rPr>
              <a:t>Documento di progettazione e condivisione dell’attività didattica </a:t>
            </a:r>
            <a:r>
              <a:rPr b="0" lang="it" sz="3000" strike="noStrike" u="none">
                <a:solidFill>
                  <a:schemeClr val="dk1"/>
                </a:solidFill>
                <a:effectLst/>
                <a:uFillTx/>
                <a:latin typeface="Oswald"/>
                <a:ea typeface="Oswald"/>
              </a:rPr>
              <a:t> </a:t>
            </a:r>
            <a:r>
              <a:rPr b="0" lang="it" sz="3000" strike="noStrike" u="none">
                <a:solidFill>
                  <a:schemeClr val="dk1"/>
                </a:solidFill>
                <a:effectLst/>
                <a:uFillTx/>
                <a:latin typeface="Rubik Medium"/>
                <a:ea typeface="Rubik Medium"/>
              </a:rPr>
              <a:t>             </a:t>
            </a:r>
            <a:endParaRPr b="0" lang="it-IT" sz="3000" strike="noStrike" u="none">
              <a:solidFill>
                <a:srgbClr val="000000"/>
              </a:solidFill>
              <a:effectLst/>
              <a:uFillTx/>
              <a:latin typeface="Arial"/>
            </a:endParaRPr>
          </a:p>
        </p:txBody>
      </p:sp>
      <p:pic>
        <p:nvPicPr>
          <p:cNvPr id="41" name="Google Shape;56;p1" descr=""/>
          <p:cNvPicPr/>
          <p:nvPr/>
        </p:nvPicPr>
        <p:blipFill>
          <a:blip r:embed="rId2"/>
          <a:srcRect l="236" t="0" r="213" b="0"/>
          <a:stretch/>
        </p:blipFill>
        <p:spPr>
          <a:xfrm>
            <a:off x="4403520" y="1658160"/>
            <a:ext cx="1638360" cy="1645560"/>
          </a:xfrm>
          <a:prstGeom prst="rect">
            <a:avLst/>
          </a:prstGeom>
          <a:noFill/>
          <a:ln w="0">
            <a:noFill/>
          </a:ln>
        </p:spPr>
      </p:pic>
      <p:pic>
        <p:nvPicPr>
          <p:cNvPr id="42" name="Google Shape;57;p1" descr=""/>
          <p:cNvPicPr/>
          <p:nvPr/>
        </p:nvPicPr>
        <p:blipFill>
          <a:blip r:embed="rId3"/>
          <a:stretch/>
        </p:blipFill>
        <p:spPr>
          <a:xfrm>
            <a:off x="5204520" y="1210320"/>
            <a:ext cx="1331280" cy="1276920"/>
          </a:xfrm>
          <a:prstGeom prst="rect">
            <a:avLst/>
          </a:prstGeom>
          <a:noFill/>
          <a:ln w="0">
            <a:noFill/>
          </a:ln>
        </p:spPr>
      </p:pic>
      <p:sp>
        <p:nvSpPr>
          <p:cNvPr id="43" name="Google Shape;58;p1"/>
          <p:cNvSpPr/>
          <p:nvPr/>
        </p:nvSpPr>
        <p:spPr>
          <a:xfrm>
            <a:off x="174600" y="1082160"/>
            <a:ext cx="522720" cy="38520"/>
          </a:xfrm>
          <a:prstGeom prst="roundRect">
            <a:avLst>
              <a:gd name="adj" fmla="val 50000"/>
            </a:avLst>
          </a:prstGeom>
          <a:solidFill>
            <a:srgbClr val="81b7e6"/>
          </a:solidFill>
          <a:ln w="0">
            <a:noFill/>
          </a:ln>
        </p:spPr>
        <p:style>
          <a:lnRef idx="0"/>
          <a:fillRef idx="0"/>
          <a:effectRef idx="0"/>
          <a:fontRef idx="minor"/>
        </p:style>
        <p:txBody>
          <a:bodyPr tIns="13680" bIns="13680" anchor="ctr">
            <a:noAutofit/>
          </a:bodyPr>
          <a:p>
            <a:pPr algn="ctr">
              <a:lnSpc>
                <a:spcPct val="100000"/>
              </a:lnSpc>
              <a:tabLst>
                <a:tab algn="l" pos="0"/>
              </a:tabLst>
            </a:pPr>
            <a:endParaRPr b="0" lang="it-IT" sz="1400" strike="noStrike" u="none">
              <a:solidFill>
                <a:srgbClr val="000000"/>
              </a:solidFill>
              <a:effectLst/>
              <a:uFillTx/>
              <a:latin typeface="Arial"/>
            </a:endParaRPr>
          </a:p>
        </p:txBody>
      </p:sp>
      <p:sp>
        <p:nvSpPr>
          <p:cNvPr id="44" name="Google Shape;59;p1"/>
          <p:cNvSpPr/>
          <p:nvPr/>
        </p:nvSpPr>
        <p:spPr>
          <a:xfrm>
            <a:off x="174600" y="1146240"/>
            <a:ext cx="522720" cy="38520"/>
          </a:xfrm>
          <a:prstGeom prst="roundRect">
            <a:avLst>
              <a:gd name="adj" fmla="val 50000"/>
            </a:avLst>
          </a:prstGeom>
          <a:solidFill>
            <a:srgbClr val="81b7e6"/>
          </a:solidFill>
          <a:ln w="0">
            <a:noFill/>
          </a:ln>
        </p:spPr>
        <p:style>
          <a:lnRef idx="0"/>
          <a:fillRef idx="0"/>
          <a:effectRef idx="0"/>
          <a:fontRef idx="minor"/>
        </p:style>
        <p:txBody>
          <a:bodyPr tIns="13680" bIns="13680" anchor="ctr">
            <a:noAutofit/>
          </a:bodyPr>
          <a:p>
            <a:pPr algn="ctr">
              <a:lnSpc>
                <a:spcPct val="100000"/>
              </a:lnSpc>
              <a:tabLst>
                <a:tab algn="l" pos="0"/>
              </a:tabLst>
            </a:pPr>
            <a:endParaRPr b="0" lang="it-IT" sz="1400" strike="noStrike" u="none">
              <a:solidFill>
                <a:srgbClr val="000000"/>
              </a:solidFill>
              <a:effectLst/>
              <a:uFillTx/>
              <a:latin typeface="Arial"/>
            </a:endParaRPr>
          </a:p>
        </p:txBody>
      </p:sp>
      <p:sp>
        <p:nvSpPr>
          <p:cNvPr id="45" name="Google Shape;60;p1"/>
          <p:cNvSpPr/>
          <p:nvPr/>
        </p:nvSpPr>
        <p:spPr>
          <a:xfrm>
            <a:off x="174600" y="1207800"/>
            <a:ext cx="522720" cy="38520"/>
          </a:xfrm>
          <a:prstGeom prst="roundRect">
            <a:avLst>
              <a:gd name="adj" fmla="val 50000"/>
            </a:avLst>
          </a:prstGeom>
          <a:solidFill>
            <a:srgbClr val="81b7e6"/>
          </a:solidFill>
          <a:ln w="0">
            <a:noFill/>
          </a:ln>
        </p:spPr>
        <p:style>
          <a:lnRef idx="0"/>
          <a:fillRef idx="0"/>
          <a:effectRef idx="0"/>
          <a:fontRef idx="minor"/>
        </p:style>
        <p:txBody>
          <a:bodyPr tIns="13680" bIns="13680" anchor="ctr">
            <a:noAutofit/>
          </a:bodyPr>
          <a:p>
            <a:pPr algn="ctr">
              <a:lnSpc>
                <a:spcPct val="100000"/>
              </a:lnSpc>
              <a:tabLst>
                <a:tab algn="l" pos="0"/>
              </a:tabLst>
            </a:pPr>
            <a:endParaRPr b="0" lang="it-IT" sz="1400" strike="noStrike" u="none">
              <a:solidFill>
                <a:srgbClr val="000000"/>
              </a:solidFill>
              <a:effectLst/>
              <a:uFillTx/>
              <a:latin typeface="Arial"/>
            </a:endParaRPr>
          </a:p>
        </p:txBody>
      </p:sp>
      <p:pic>
        <p:nvPicPr>
          <p:cNvPr id="46" name="Google Shape;61;p1" descr=""/>
          <p:cNvPicPr/>
          <p:nvPr/>
        </p:nvPicPr>
        <p:blipFill>
          <a:blip r:embed="rId4"/>
          <a:srcRect l="0" t="1976" r="0" b="1976"/>
          <a:stretch/>
        </p:blipFill>
        <p:spPr>
          <a:xfrm>
            <a:off x="1427040" y="8232480"/>
            <a:ext cx="577440" cy="755280"/>
          </a:xfrm>
          <a:prstGeom prst="rect">
            <a:avLst/>
          </a:prstGeom>
          <a:noFill/>
          <a:ln w="0">
            <a:noFill/>
          </a:ln>
        </p:spPr>
      </p:pic>
      <p:pic>
        <p:nvPicPr>
          <p:cNvPr id="47" name="Google Shape;62;p1" descr=""/>
          <p:cNvPicPr/>
          <p:nvPr/>
        </p:nvPicPr>
        <p:blipFill>
          <a:blip r:embed="rId5"/>
          <a:stretch/>
        </p:blipFill>
        <p:spPr>
          <a:xfrm>
            <a:off x="2679480" y="7872480"/>
            <a:ext cx="1936440" cy="1474920"/>
          </a:xfrm>
          <a:prstGeom prst="rect">
            <a:avLst/>
          </a:prstGeom>
          <a:noFill/>
          <a:ln w="0">
            <a:noFill/>
          </a:ln>
        </p:spPr>
      </p:pic>
      <p:pic>
        <p:nvPicPr>
          <p:cNvPr id="48" name="Google Shape;63;p1" descr=""/>
          <p:cNvPicPr/>
          <p:nvPr/>
        </p:nvPicPr>
        <p:blipFill>
          <a:blip r:embed="rId6"/>
          <a:srcRect l="2865" t="0" r="2865" b="0"/>
          <a:stretch/>
        </p:blipFill>
        <p:spPr>
          <a:xfrm>
            <a:off x="5608800" y="8180280"/>
            <a:ext cx="522720" cy="859320"/>
          </a:xfrm>
          <a:prstGeom prst="rect">
            <a:avLst/>
          </a:prstGeom>
          <a:noFill/>
          <a:ln w="0">
            <a:noFill/>
          </a:ln>
        </p:spPr>
      </p:pic>
      <p:pic>
        <p:nvPicPr>
          <p:cNvPr id="49" name="Google Shape;64;p1" descr=""/>
          <p:cNvPicPr/>
          <p:nvPr/>
        </p:nvPicPr>
        <p:blipFill>
          <a:blip r:embed="rId7"/>
          <a:stretch/>
        </p:blipFill>
        <p:spPr>
          <a:xfrm>
            <a:off x="1427040" y="5365800"/>
            <a:ext cx="3365280" cy="1973160"/>
          </a:xfrm>
          <a:prstGeom prst="rect">
            <a:avLst/>
          </a:prstGeom>
          <a:noFill/>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34" name="Google Shape;182;g304671f71cf_0_22"/>
          <p:cNvSpPr/>
          <p:nvPr/>
        </p:nvSpPr>
        <p:spPr>
          <a:xfrm flipH="1">
            <a:off x="-720" y="477360"/>
            <a:ext cx="2818440" cy="2333160"/>
          </a:xfrm>
          <a:custGeom>
            <a:avLst/>
            <a:gdLst>
              <a:gd name="textAreaLeft" fmla="*/ -360 w 2818440"/>
              <a:gd name="textAreaRight" fmla="*/ 2818440 w 2818440"/>
              <a:gd name="textAreaTop" fmla="*/ 0 h 2333160"/>
              <a:gd name="textAreaBottom" fmla="*/ 2333520 h 2333160"/>
            </a:gdLst>
            <a:ahLst/>
            <a:cxnLst/>
            <a:rect l="textAreaLeft" t="textAreaTop" r="textAreaRight" b="textAreaBottom"/>
            <a:pathLst>
              <a:path w="72024" h="60286">
                <a:moveTo>
                  <a:pt x="72024" y="787"/>
                </a:moveTo>
                <a:cubicBezTo>
                  <a:pt x="65065" y="-952"/>
                  <a:pt x="55316" y="170"/>
                  <a:pt x="51147" y="6007"/>
                </a:cubicBezTo>
                <a:cubicBezTo>
                  <a:pt x="46189" y="12948"/>
                  <a:pt x="50448" y="23825"/>
                  <a:pt x="45928" y="31059"/>
                </a:cubicBezTo>
                <a:cubicBezTo>
                  <a:pt x="38519" y="42915"/>
                  <a:pt x="14839" y="32448"/>
                  <a:pt x="5741" y="43063"/>
                </a:cubicBezTo>
                <a:cubicBezTo>
                  <a:pt x="1803" y="47658"/>
                  <a:pt x="5741" y="58371"/>
                  <a:pt x="0" y="60286"/>
                </a:cubicBezTo>
              </a:path>
            </a:pathLst>
          </a:custGeom>
          <a:noFill/>
          <a:ln w="28575">
            <a:solidFill>
              <a:srgbClr val="000000"/>
            </a:solidFill>
            <a:round/>
          </a:ln>
        </p:spPr>
        <p:style>
          <a:lnRef idx="0"/>
          <a:fillRef idx="0"/>
          <a:effectRef idx="0"/>
          <a:fontRef idx="minor"/>
        </p:style>
        <p:txBody>
          <a:bodyPr tIns="91440" bIns="91440" anchor="ctr">
            <a:noAutofit/>
          </a:bodyPr>
          <a:p>
            <a:pPr>
              <a:lnSpc>
                <a:spcPct val="100000"/>
              </a:lnSpc>
              <a:tabLst>
                <a:tab algn="l" pos="0"/>
              </a:tabLst>
            </a:pPr>
            <a:endParaRPr b="0" lang="it-IT" sz="1400" strike="noStrike" u="none">
              <a:solidFill>
                <a:srgbClr val="000000"/>
              </a:solidFill>
              <a:effectLst/>
              <a:uFillTx/>
              <a:latin typeface="Arial"/>
            </a:endParaRPr>
          </a:p>
        </p:txBody>
      </p:sp>
      <p:sp>
        <p:nvSpPr>
          <p:cNvPr id="135" name="Google Shape;183;g304671f71cf_0_22"/>
          <p:cNvSpPr/>
          <p:nvPr/>
        </p:nvSpPr>
        <p:spPr>
          <a:xfrm rot="1375800">
            <a:off x="1824480" y="508320"/>
            <a:ext cx="5621760" cy="1721160"/>
          </a:xfrm>
          <a:custGeom>
            <a:avLst/>
            <a:gdLst>
              <a:gd name="textAreaLeft" fmla="*/ 0 w 5621760"/>
              <a:gd name="textAreaRight" fmla="*/ 5622120 w 5621760"/>
              <a:gd name="textAreaTop" fmla="*/ 0 h 1721160"/>
              <a:gd name="textAreaBottom" fmla="*/ 1721520 h 1721160"/>
            </a:gdLst>
            <a:ahLst/>
            <a:cxnLst/>
            <a:rect l="textAreaLeft" t="textAreaTop" r="textAreaRight" b="textAreaBottom"/>
            <a:pathLst>
              <a:path w="260221" h="68861">
                <a:moveTo>
                  <a:pt x="0" y="68830"/>
                </a:moveTo>
                <a:cubicBezTo>
                  <a:pt x="1695" y="68232"/>
                  <a:pt x="-2768" y="70623"/>
                  <a:pt x="10167" y="65240"/>
                </a:cubicBezTo>
                <a:cubicBezTo>
                  <a:pt x="23102" y="59857"/>
                  <a:pt x="56339" y="39144"/>
                  <a:pt x="77609" y="36534"/>
                </a:cubicBezTo>
                <a:cubicBezTo>
                  <a:pt x="98879" y="33924"/>
                  <a:pt x="118507" y="53236"/>
                  <a:pt x="137788" y="49582"/>
                </a:cubicBezTo>
                <a:cubicBezTo>
                  <a:pt x="157070" y="45929"/>
                  <a:pt x="175314" y="18353"/>
                  <a:pt x="193298" y="14613"/>
                </a:cubicBezTo>
                <a:cubicBezTo>
                  <a:pt x="211283" y="10873"/>
                  <a:pt x="234541" y="29576"/>
                  <a:pt x="245695" y="27140"/>
                </a:cubicBezTo>
                <a:cubicBezTo>
                  <a:pt x="256849" y="24705"/>
                  <a:pt x="257800" y="4523"/>
                  <a:pt x="260221" y="0"/>
                </a:cubicBezTo>
              </a:path>
            </a:pathLst>
          </a:custGeom>
          <a:noFill/>
          <a:ln w="28575">
            <a:solidFill>
              <a:srgbClr val="000000"/>
            </a:solidFill>
            <a:round/>
          </a:ln>
        </p:spPr>
        <p:style>
          <a:lnRef idx="0"/>
          <a:fillRef idx="0"/>
          <a:effectRef idx="0"/>
          <a:fontRef idx="minor"/>
        </p:style>
        <p:txBody>
          <a:bodyPr tIns="91440" bIns="91440" anchor="ctr">
            <a:noAutofit/>
          </a:bodyPr>
          <a:p>
            <a:pPr>
              <a:lnSpc>
                <a:spcPct val="100000"/>
              </a:lnSpc>
              <a:tabLst>
                <a:tab algn="l" pos="0"/>
              </a:tabLst>
            </a:pPr>
            <a:endParaRPr b="0" lang="it-IT" sz="1400" strike="noStrike" u="none">
              <a:solidFill>
                <a:srgbClr val="000000"/>
              </a:solidFill>
              <a:effectLst/>
              <a:uFillTx/>
              <a:latin typeface="Arial"/>
            </a:endParaRPr>
          </a:p>
        </p:txBody>
      </p:sp>
      <p:sp>
        <p:nvSpPr>
          <p:cNvPr id="136" name="Google Shape;184;g304671f71cf_0_22"/>
          <p:cNvSpPr/>
          <p:nvPr/>
        </p:nvSpPr>
        <p:spPr>
          <a:xfrm>
            <a:off x="720000" y="1729800"/>
            <a:ext cx="6120000" cy="7975800"/>
          </a:xfrm>
          <a:prstGeom prst="roundRect">
            <a:avLst>
              <a:gd name="adj" fmla="val 3201"/>
            </a:avLst>
          </a:prstGeom>
          <a:solidFill>
            <a:schemeClr val="lt1"/>
          </a:solidFill>
          <a:ln w="19050">
            <a:solidFill>
              <a:srgbClr val="000000"/>
            </a:solidFill>
            <a:round/>
          </a:ln>
        </p:spPr>
        <p:style>
          <a:lnRef idx="0"/>
          <a:fillRef idx="0"/>
          <a:effectRef idx="0"/>
          <a:fontRef idx="minor"/>
        </p:style>
        <p:txBody>
          <a:bodyPr tIns="91440" bIns="91440" anchor="t">
            <a:noAutofit/>
          </a:bodyPr>
          <a:p>
            <a:pPr>
              <a:lnSpc>
                <a:spcPct val="115000"/>
              </a:lnSpc>
              <a:tabLst>
                <a:tab algn="l" pos="0"/>
              </a:tabLst>
            </a:pPr>
            <a:r>
              <a:rPr b="0" lang="it" sz="1200" strike="noStrike" u="none">
                <a:solidFill>
                  <a:srgbClr val="161426"/>
                </a:solidFill>
                <a:effectLst/>
                <a:uFillTx/>
                <a:latin typeface="Rubik"/>
                <a:ea typeface="Rubik"/>
              </a:rPr>
              <a:t>Scegli una licenza creative commons da attribuire a questo tuo documento</a:t>
            </a:r>
            <a:endParaRPr b="0" lang="it-IT" sz="1200" strike="noStrike" u="none">
              <a:solidFill>
                <a:srgbClr val="000000"/>
              </a:solidFill>
              <a:effectLst/>
              <a:uFillTx/>
              <a:latin typeface="Arial"/>
            </a:endParaRPr>
          </a:p>
          <a:p>
            <a:pPr>
              <a:lnSpc>
                <a:spcPct val="115000"/>
              </a:lnSpc>
              <a:tabLst>
                <a:tab algn="l" pos="0"/>
              </a:tabLst>
            </a:pPr>
            <a:r>
              <a:rPr b="0" lang="it" sz="1200" strike="noStrike" u="none">
                <a:solidFill>
                  <a:srgbClr val="161426"/>
                </a:solidFill>
                <a:effectLst/>
                <a:uFillTx/>
                <a:latin typeface="Rubik"/>
                <a:ea typeface="Rubik"/>
              </a:rPr>
              <a:t>Scopri </a:t>
            </a:r>
            <a:r>
              <a:rPr b="1" lang="it" sz="1200" strike="noStrike" u="sng">
                <a:solidFill>
                  <a:schemeClr val="hlink"/>
                </a:solidFill>
                <a:effectLst/>
                <a:uFillTx/>
                <a:latin typeface="Rubik"/>
                <a:ea typeface="Rubik"/>
                <a:hlinkClick r:id="rId1"/>
              </a:rPr>
              <a:t>qui</a:t>
            </a:r>
            <a:r>
              <a:rPr b="0" lang="it" sz="1200" strike="noStrike" u="none">
                <a:solidFill>
                  <a:srgbClr val="161426"/>
                </a:solidFill>
                <a:effectLst/>
                <a:uFillTx/>
                <a:latin typeface="Rubik"/>
                <a:ea typeface="Rubik"/>
              </a:rPr>
              <a:t> cosa sono le licenze Creative Commons</a:t>
            </a:r>
            <a:endParaRPr b="0" lang="it-IT" sz="1200" strike="noStrike" u="none">
              <a:solidFill>
                <a:srgbClr val="000000"/>
              </a:solidFill>
              <a:effectLst/>
              <a:uFillTx/>
              <a:latin typeface="Arial"/>
            </a:endParaRPr>
          </a:p>
        </p:txBody>
      </p:sp>
      <p:pic>
        <p:nvPicPr>
          <p:cNvPr id="137" name="Google Shape;185;g304671f71cf_0_22" descr=""/>
          <p:cNvPicPr/>
          <p:nvPr/>
        </p:nvPicPr>
        <p:blipFill>
          <a:blip r:embed="rId2"/>
          <a:stretch/>
        </p:blipFill>
        <p:spPr>
          <a:xfrm>
            <a:off x="977040" y="6576480"/>
            <a:ext cx="1926000" cy="738360"/>
          </a:xfrm>
          <a:prstGeom prst="rect">
            <a:avLst/>
          </a:prstGeom>
          <a:noFill/>
          <a:ln w="0">
            <a:noFill/>
          </a:ln>
        </p:spPr>
      </p:pic>
      <p:pic>
        <p:nvPicPr>
          <p:cNvPr id="138" name="Google Shape;186;g304671f71cf_0_22" descr=""/>
          <p:cNvPicPr/>
          <p:nvPr/>
        </p:nvPicPr>
        <p:blipFill>
          <a:blip r:embed="rId3"/>
          <a:stretch/>
        </p:blipFill>
        <p:spPr>
          <a:xfrm>
            <a:off x="977040" y="5581800"/>
            <a:ext cx="1926000" cy="738360"/>
          </a:xfrm>
          <a:prstGeom prst="rect">
            <a:avLst/>
          </a:prstGeom>
          <a:noFill/>
          <a:ln w="0">
            <a:noFill/>
          </a:ln>
        </p:spPr>
      </p:pic>
      <p:pic>
        <p:nvPicPr>
          <p:cNvPr id="139" name="Google Shape;187;g304671f71cf_0_22" descr=""/>
          <p:cNvPicPr/>
          <p:nvPr/>
        </p:nvPicPr>
        <p:blipFill>
          <a:blip r:embed="rId4"/>
          <a:stretch/>
        </p:blipFill>
        <p:spPr>
          <a:xfrm>
            <a:off x="977040" y="3552840"/>
            <a:ext cx="1926000" cy="738360"/>
          </a:xfrm>
          <a:prstGeom prst="rect">
            <a:avLst/>
          </a:prstGeom>
          <a:noFill/>
          <a:ln w="0">
            <a:noFill/>
          </a:ln>
        </p:spPr>
      </p:pic>
      <p:pic>
        <p:nvPicPr>
          <p:cNvPr id="140" name="Google Shape;188;g304671f71cf_0_22" descr=""/>
          <p:cNvPicPr/>
          <p:nvPr/>
        </p:nvPicPr>
        <p:blipFill>
          <a:blip r:embed="rId5"/>
          <a:stretch/>
        </p:blipFill>
        <p:spPr>
          <a:xfrm>
            <a:off x="977040" y="4587480"/>
            <a:ext cx="1926000" cy="738360"/>
          </a:xfrm>
          <a:prstGeom prst="rect">
            <a:avLst/>
          </a:prstGeom>
          <a:noFill/>
          <a:ln w="0">
            <a:noFill/>
          </a:ln>
        </p:spPr>
      </p:pic>
      <p:pic>
        <p:nvPicPr>
          <p:cNvPr id="141" name="Google Shape;189;g304671f71cf_0_22" descr=""/>
          <p:cNvPicPr/>
          <p:nvPr/>
        </p:nvPicPr>
        <p:blipFill>
          <a:blip r:embed="rId6"/>
          <a:stretch/>
        </p:blipFill>
        <p:spPr>
          <a:xfrm>
            <a:off x="977040" y="2560680"/>
            <a:ext cx="1920240" cy="736200"/>
          </a:xfrm>
          <a:prstGeom prst="rect">
            <a:avLst/>
          </a:prstGeom>
          <a:noFill/>
          <a:ln w="0">
            <a:noFill/>
          </a:ln>
        </p:spPr>
      </p:pic>
      <p:sp>
        <p:nvSpPr>
          <p:cNvPr id="142" name="Google Shape;190;g304671f71cf_0_22"/>
          <p:cNvSpPr/>
          <p:nvPr/>
        </p:nvSpPr>
        <p:spPr>
          <a:xfrm>
            <a:off x="3026520" y="2624760"/>
            <a:ext cx="2724840" cy="60768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0" lang="it" sz="1200" strike="noStrike" u="none">
                <a:solidFill>
                  <a:srgbClr val="464646"/>
                </a:solidFill>
                <a:effectLst/>
                <a:uFillTx/>
                <a:latin typeface="Rubik"/>
                <a:ea typeface="Rubik"/>
              </a:rPr>
              <a:t>CC BY</a:t>
            </a:r>
            <a:endParaRPr b="0" lang="it-IT" sz="1200" strike="noStrike" u="none">
              <a:solidFill>
                <a:srgbClr val="000000"/>
              </a:solidFill>
              <a:effectLst/>
              <a:uFillTx/>
              <a:latin typeface="Arial"/>
            </a:endParaRPr>
          </a:p>
          <a:p>
            <a:pPr>
              <a:lnSpc>
                <a:spcPct val="100000"/>
              </a:lnSpc>
              <a:tabLst>
                <a:tab algn="l" pos="0"/>
              </a:tabLst>
            </a:pPr>
            <a:r>
              <a:rPr b="0" lang="it" sz="1200" strike="noStrike" u="none">
                <a:solidFill>
                  <a:srgbClr val="464646"/>
                </a:solidFill>
                <a:effectLst/>
                <a:uFillTx/>
                <a:latin typeface="Rubik"/>
                <a:ea typeface="Rubik"/>
              </a:rPr>
              <a:t>Attribuzione</a:t>
            </a:r>
            <a:endParaRPr b="0" lang="it-IT" sz="1200" strike="noStrike" u="none">
              <a:solidFill>
                <a:srgbClr val="000000"/>
              </a:solidFill>
              <a:effectLst/>
              <a:uFillTx/>
              <a:latin typeface="Arial"/>
            </a:endParaRPr>
          </a:p>
          <a:p>
            <a:pPr>
              <a:lnSpc>
                <a:spcPct val="100000"/>
              </a:lnSpc>
              <a:tabLst>
                <a:tab algn="l" pos="0"/>
              </a:tabLst>
            </a:pPr>
            <a:endParaRPr b="0" lang="it-IT" sz="1200" strike="noStrike" u="none">
              <a:solidFill>
                <a:srgbClr val="000000"/>
              </a:solidFill>
              <a:effectLst/>
              <a:uFillTx/>
              <a:latin typeface="Arial"/>
            </a:endParaRPr>
          </a:p>
        </p:txBody>
      </p:sp>
      <p:sp>
        <p:nvSpPr>
          <p:cNvPr id="143" name="Google Shape;191;g304671f71cf_0_22"/>
          <p:cNvSpPr/>
          <p:nvPr/>
        </p:nvSpPr>
        <p:spPr>
          <a:xfrm>
            <a:off x="3026520" y="3621240"/>
            <a:ext cx="2724840" cy="60768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0" lang="it" sz="1200" strike="noStrike" u="none">
                <a:solidFill>
                  <a:srgbClr val="464646"/>
                </a:solidFill>
                <a:effectLst/>
                <a:uFillTx/>
                <a:latin typeface="Rubik"/>
                <a:ea typeface="Rubik"/>
              </a:rPr>
              <a:t>CC BY-ND</a:t>
            </a:r>
            <a:endParaRPr b="0" lang="it-IT" sz="1200" strike="noStrike" u="none">
              <a:solidFill>
                <a:srgbClr val="000000"/>
              </a:solidFill>
              <a:effectLst/>
              <a:uFillTx/>
              <a:latin typeface="Arial"/>
            </a:endParaRPr>
          </a:p>
          <a:p>
            <a:pPr>
              <a:lnSpc>
                <a:spcPct val="100000"/>
              </a:lnSpc>
              <a:tabLst>
                <a:tab algn="l" pos="0"/>
              </a:tabLst>
            </a:pPr>
            <a:r>
              <a:rPr b="0" lang="it" sz="1200" strike="noStrike" u="none">
                <a:solidFill>
                  <a:srgbClr val="464646"/>
                </a:solidFill>
                <a:effectLst/>
                <a:uFillTx/>
                <a:latin typeface="Rubik"/>
                <a:ea typeface="Rubik"/>
              </a:rPr>
              <a:t>Attribuzione – Non Opere Derivate</a:t>
            </a:r>
            <a:endParaRPr b="0" lang="it-IT" sz="1200" strike="noStrike" u="none">
              <a:solidFill>
                <a:srgbClr val="000000"/>
              </a:solidFill>
              <a:effectLst/>
              <a:uFillTx/>
              <a:latin typeface="Arial"/>
            </a:endParaRPr>
          </a:p>
        </p:txBody>
      </p:sp>
      <p:sp>
        <p:nvSpPr>
          <p:cNvPr id="144" name="Google Shape;192;g304671f71cf_0_22"/>
          <p:cNvSpPr/>
          <p:nvPr/>
        </p:nvSpPr>
        <p:spPr>
          <a:xfrm>
            <a:off x="3026520" y="4660200"/>
            <a:ext cx="3233520" cy="60768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0" lang="it" sz="1200" strike="noStrike" u="none">
                <a:solidFill>
                  <a:srgbClr val="464646"/>
                </a:solidFill>
                <a:effectLst/>
                <a:uFillTx/>
                <a:latin typeface="Rubik"/>
                <a:ea typeface="Rubik"/>
              </a:rPr>
              <a:t>CC BY-SA</a:t>
            </a:r>
            <a:endParaRPr b="0" lang="it-IT" sz="1200" strike="noStrike" u="none">
              <a:solidFill>
                <a:srgbClr val="000000"/>
              </a:solidFill>
              <a:effectLst/>
              <a:uFillTx/>
              <a:latin typeface="Arial"/>
            </a:endParaRPr>
          </a:p>
          <a:p>
            <a:pPr>
              <a:lnSpc>
                <a:spcPct val="100000"/>
              </a:lnSpc>
              <a:tabLst>
                <a:tab algn="l" pos="0"/>
              </a:tabLst>
            </a:pPr>
            <a:r>
              <a:rPr b="0" lang="it" sz="1200" strike="noStrike" u="none">
                <a:solidFill>
                  <a:srgbClr val="464646"/>
                </a:solidFill>
                <a:effectLst/>
                <a:uFillTx/>
                <a:latin typeface="Rubik"/>
                <a:ea typeface="Rubik"/>
              </a:rPr>
              <a:t>Attribuzione – Condividi allo Stesso Modo</a:t>
            </a:r>
            <a:endParaRPr b="0" lang="it-IT" sz="1200" strike="noStrike" u="none">
              <a:solidFill>
                <a:srgbClr val="000000"/>
              </a:solidFill>
              <a:effectLst/>
              <a:uFillTx/>
              <a:latin typeface="Arial"/>
            </a:endParaRPr>
          </a:p>
          <a:p>
            <a:pPr>
              <a:lnSpc>
                <a:spcPct val="100000"/>
              </a:lnSpc>
              <a:tabLst>
                <a:tab algn="l" pos="0"/>
              </a:tabLst>
            </a:pPr>
            <a:endParaRPr b="0" lang="it-IT" sz="1200" strike="noStrike" u="none">
              <a:solidFill>
                <a:srgbClr val="000000"/>
              </a:solidFill>
              <a:effectLst/>
              <a:uFillTx/>
              <a:latin typeface="Arial"/>
            </a:endParaRPr>
          </a:p>
        </p:txBody>
      </p:sp>
      <p:sp>
        <p:nvSpPr>
          <p:cNvPr id="145" name="Google Shape;193;g304671f71cf_0_22"/>
          <p:cNvSpPr/>
          <p:nvPr/>
        </p:nvSpPr>
        <p:spPr>
          <a:xfrm>
            <a:off x="3026520" y="5656680"/>
            <a:ext cx="3233520" cy="60768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0" lang="it" sz="1200" strike="noStrike" u="none">
                <a:solidFill>
                  <a:srgbClr val="464646"/>
                </a:solidFill>
                <a:effectLst/>
                <a:uFillTx/>
                <a:latin typeface="Rubik"/>
                <a:ea typeface="Rubik"/>
              </a:rPr>
              <a:t>CC BY-NC-SA</a:t>
            </a:r>
            <a:endParaRPr b="0" lang="it-IT" sz="1200" strike="noStrike" u="none">
              <a:solidFill>
                <a:srgbClr val="000000"/>
              </a:solidFill>
              <a:effectLst/>
              <a:uFillTx/>
              <a:latin typeface="Arial"/>
            </a:endParaRPr>
          </a:p>
          <a:p>
            <a:pPr>
              <a:lnSpc>
                <a:spcPct val="100000"/>
              </a:lnSpc>
              <a:tabLst>
                <a:tab algn="l" pos="0"/>
              </a:tabLst>
            </a:pPr>
            <a:r>
              <a:rPr b="0" lang="it" sz="1200" strike="noStrike" u="none">
                <a:solidFill>
                  <a:srgbClr val="464646"/>
                </a:solidFill>
                <a:effectLst/>
                <a:uFillTx/>
                <a:latin typeface="Rubik"/>
                <a:ea typeface="Rubik"/>
              </a:rPr>
              <a:t>Attribuzione – Non Commerciale – Condividi allo Stesso Modo</a:t>
            </a:r>
            <a:endParaRPr b="0" lang="it-IT" sz="1200" strike="noStrike" u="none">
              <a:solidFill>
                <a:srgbClr val="000000"/>
              </a:solidFill>
              <a:effectLst/>
              <a:uFillTx/>
              <a:latin typeface="Arial"/>
            </a:endParaRPr>
          </a:p>
          <a:p>
            <a:pPr>
              <a:lnSpc>
                <a:spcPct val="100000"/>
              </a:lnSpc>
              <a:tabLst>
                <a:tab algn="l" pos="0"/>
              </a:tabLst>
            </a:pPr>
            <a:endParaRPr b="0" lang="it-IT" sz="1200" strike="noStrike" u="none">
              <a:solidFill>
                <a:srgbClr val="000000"/>
              </a:solidFill>
              <a:effectLst/>
              <a:uFillTx/>
              <a:latin typeface="Arial"/>
            </a:endParaRPr>
          </a:p>
          <a:p>
            <a:pPr>
              <a:lnSpc>
                <a:spcPct val="100000"/>
              </a:lnSpc>
              <a:tabLst>
                <a:tab algn="l" pos="0"/>
              </a:tabLst>
            </a:pPr>
            <a:endParaRPr b="0" lang="it-IT" sz="1200" strike="noStrike" u="none">
              <a:solidFill>
                <a:srgbClr val="000000"/>
              </a:solidFill>
              <a:effectLst/>
              <a:uFillTx/>
              <a:latin typeface="Arial"/>
            </a:endParaRPr>
          </a:p>
        </p:txBody>
      </p:sp>
      <p:sp>
        <p:nvSpPr>
          <p:cNvPr id="146" name="Google Shape;194;g304671f71cf_0_22"/>
          <p:cNvSpPr/>
          <p:nvPr/>
        </p:nvSpPr>
        <p:spPr>
          <a:xfrm>
            <a:off x="3026520" y="6653160"/>
            <a:ext cx="3233520" cy="60768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0" lang="it" sz="1200" strike="noStrike" u="none">
                <a:solidFill>
                  <a:srgbClr val="464646"/>
                </a:solidFill>
                <a:effectLst/>
                <a:uFillTx/>
                <a:latin typeface="Rubik"/>
                <a:ea typeface="Rubik"/>
              </a:rPr>
              <a:t>CC BY-NC-ND</a:t>
            </a:r>
            <a:endParaRPr b="0" lang="it-IT" sz="1200" strike="noStrike" u="none">
              <a:solidFill>
                <a:srgbClr val="000000"/>
              </a:solidFill>
              <a:effectLst/>
              <a:uFillTx/>
              <a:latin typeface="Arial"/>
            </a:endParaRPr>
          </a:p>
          <a:p>
            <a:pPr>
              <a:lnSpc>
                <a:spcPct val="100000"/>
              </a:lnSpc>
              <a:tabLst>
                <a:tab algn="l" pos="0"/>
              </a:tabLst>
            </a:pPr>
            <a:r>
              <a:rPr b="0" lang="it" sz="1200" strike="noStrike" u="none">
                <a:solidFill>
                  <a:srgbClr val="464646"/>
                </a:solidFill>
                <a:effectLst/>
                <a:uFillTx/>
                <a:latin typeface="Rubik"/>
                <a:ea typeface="Rubik"/>
              </a:rPr>
              <a:t>Attribuzione – Non Commerciale – Non Opere Derivate</a:t>
            </a:r>
            <a:endParaRPr b="0" lang="it-IT" sz="1200" strike="noStrike" u="none">
              <a:solidFill>
                <a:srgbClr val="000000"/>
              </a:solidFill>
              <a:effectLst/>
              <a:uFillTx/>
              <a:latin typeface="Arial"/>
            </a:endParaRPr>
          </a:p>
          <a:p>
            <a:pPr>
              <a:lnSpc>
                <a:spcPct val="100000"/>
              </a:lnSpc>
              <a:tabLst>
                <a:tab algn="l" pos="0"/>
              </a:tabLst>
            </a:pPr>
            <a:endParaRPr b="0" lang="it-IT" sz="1200" strike="noStrike" u="none">
              <a:solidFill>
                <a:srgbClr val="000000"/>
              </a:solidFill>
              <a:effectLst/>
              <a:uFillTx/>
              <a:latin typeface="Arial"/>
            </a:endParaRPr>
          </a:p>
          <a:p>
            <a:pPr>
              <a:lnSpc>
                <a:spcPct val="100000"/>
              </a:lnSpc>
              <a:tabLst>
                <a:tab algn="l" pos="0"/>
              </a:tabLst>
            </a:pPr>
            <a:endParaRPr b="0" lang="it-IT" sz="1200" strike="noStrike" u="none">
              <a:solidFill>
                <a:srgbClr val="000000"/>
              </a:solidFill>
              <a:effectLst/>
              <a:uFillTx/>
              <a:latin typeface="Arial"/>
            </a:endParaRPr>
          </a:p>
          <a:p>
            <a:pPr>
              <a:lnSpc>
                <a:spcPct val="100000"/>
              </a:lnSpc>
              <a:tabLst>
                <a:tab algn="l" pos="0"/>
              </a:tabLst>
            </a:pPr>
            <a:endParaRPr b="0" lang="it-IT" sz="1200" strike="noStrike" u="none">
              <a:solidFill>
                <a:srgbClr val="000000"/>
              </a:solidFill>
              <a:effectLst/>
              <a:uFillTx/>
              <a:latin typeface="Arial"/>
            </a:endParaRPr>
          </a:p>
        </p:txBody>
      </p:sp>
      <p:sp>
        <p:nvSpPr>
          <p:cNvPr id="147" name="Google Shape;195;g304671f71cf_0_22"/>
          <p:cNvSpPr/>
          <p:nvPr/>
        </p:nvSpPr>
        <p:spPr>
          <a:xfrm>
            <a:off x="1467000" y="707760"/>
            <a:ext cx="4626000" cy="602280"/>
          </a:xfrm>
          <a:prstGeom prst="roundRect">
            <a:avLst>
              <a:gd name="adj" fmla="val 16667"/>
            </a:avLst>
          </a:prstGeom>
          <a:solidFill>
            <a:schemeClr val="lt1"/>
          </a:solidFill>
          <a:ln w="19050">
            <a:solidFill>
              <a:srgbClr val="000000"/>
            </a:solidFill>
            <a:round/>
          </a:ln>
        </p:spPr>
        <p:style>
          <a:lnRef idx="0"/>
          <a:fillRef idx="0"/>
          <a:effectRef idx="0"/>
          <a:fontRef idx="minor"/>
        </p:style>
        <p:txBody>
          <a:bodyPr tIns="91440" bIns="91440" anchor="ctr">
            <a:noAutofit/>
          </a:bodyPr>
          <a:p>
            <a:pPr algn="ctr">
              <a:lnSpc>
                <a:spcPct val="115000"/>
              </a:lnSpc>
              <a:tabLst>
                <a:tab algn="l" pos="0"/>
              </a:tabLst>
            </a:pPr>
            <a:r>
              <a:rPr b="0" lang="it" sz="3000" strike="noStrike" u="none">
                <a:solidFill>
                  <a:srgbClr val="008fd2"/>
                </a:solidFill>
                <a:effectLst/>
                <a:uFillTx/>
                <a:latin typeface="Rubik"/>
                <a:ea typeface="Rubik"/>
              </a:rPr>
              <a:t>Licenze</a:t>
            </a:r>
            <a:endParaRPr b="0" lang="it-IT" sz="3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Google Shape;69;g3a031d971c2_0_0" descr=""/>
          <p:cNvPicPr/>
          <p:nvPr/>
        </p:nvPicPr>
        <p:blipFill>
          <a:blip r:embed="rId1"/>
          <a:srcRect l="494" t="0" r="494" b="0"/>
          <a:stretch/>
        </p:blipFill>
        <p:spPr>
          <a:xfrm>
            <a:off x="0" y="-24120"/>
            <a:ext cx="7559640" cy="10487880"/>
          </a:xfrm>
          <a:prstGeom prst="rect">
            <a:avLst/>
          </a:prstGeom>
          <a:noFill/>
          <a:ln w="0">
            <a:noFill/>
          </a:ln>
        </p:spPr>
      </p:pic>
      <p:sp>
        <p:nvSpPr>
          <p:cNvPr id="51" name="Google Shape;70;g3a031d971c2_0_0"/>
          <p:cNvSpPr/>
          <p:nvPr/>
        </p:nvSpPr>
        <p:spPr>
          <a:xfrm>
            <a:off x="1080000" y="2613960"/>
            <a:ext cx="5321880" cy="5126040"/>
          </a:xfrm>
          <a:prstGeom prst="roundRect">
            <a:avLst>
              <a:gd name="adj" fmla="val 2998"/>
            </a:avLst>
          </a:prstGeom>
          <a:solidFill>
            <a:schemeClr val="lt1"/>
          </a:solidFill>
          <a:ln w="19050">
            <a:solidFill>
              <a:srgbClr val="595959"/>
            </a:solidFill>
            <a:round/>
          </a:ln>
        </p:spPr>
        <p:style>
          <a:lnRef idx="0"/>
          <a:fillRef idx="0"/>
          <a:effectRef idx="0"/>
          <a:fontRef idx="minor"/>
        </p:style>
        <p:txBody>
          <a:bodyPr tIns="91440" bIns="91440" anchor="t">
            <a:noAutofit/>
          </a:bodyPr>
          <a:p>
            <a:pPr>
              <a:lnSpc>
                <a:spcPct val="100000"/>
              </a:lnSpc>
              <a:tabLst>
                <a:tab algn="l" pos="0"/>
              </a:tabLst>
            </a:pPr>
            <a:endParaRPr b="0" lang="it-IT" sz="3000" strike="noStrike" u="none">
              <a:solidFill>
                <a:srgbClr val="000000"/>
              </a:solidFill>
              <a:effectLst/>
              <a:uFillTx/>
              <a:latin typeface="Arial"/>
            </a:endParaRPr>
          </a:p>
          <a:p>
            <a:pPr marL="270000">
              <a:lnSpc>
                <a:spcPct val="100000"/>
              </a:lnSpc>
              <a:tabLst>
                <a:tab algn="l" pos="0"/>
              </a:tabLst>
            </a:pPr>
            <a:r>
              <a:rPr b="0" lang="it" sz="3000" strike="noStrike" u="none">
                <a:solidFill>
                  <a:schemeClr val="dk1"/>
                </a:solidFill>
                <a:effectLst/>
                <a:uFillTx/>
                <a:latin typeface="Rubik Medium"/>
                <a:ea typeface="Rubik Medium"/>
              </a:rPr>
              <a:t>       </a:t>
            </a:r>
            <a:endParaRPr b="0" lang="it-IT" sz="3000" strike="noStrike" u="none">
              <a:solidFill>
                <a:srgbClr val="000000"/>
              </a:solidFill>
              <a:effectLst/>
              <a:uFillTx/>
              <a:latin typeface="Arial"/>
            </a:endParaRPr>
          </a:p>
        </p:txBody>
      </p:sp>
      <p:pic>
        <p:nvPicPr>
          <p:cNvPr id="52" name="Google Shape;71;g3a031d971c2_0_0" descr=""/>
          <p:cNvPicPr/>
          <p:nvPr/>
        </p:nvPicPr>
        <p:blipFill>
          <a:blip r:embed="rId2"/>
          <a:srcRect l="236" t="0" r="213" b="0"/>
          <a:stretch/>
        </p:blipFill>
        <p:spPr>
          <a:xfrm>
            <a:off x="4403520" y="1658160"/>
            <a:ext cx="1638360" cy="1645560"/>
          </a:xfrm>
          <a:prstGeom prst="rect">
            <a:avLst/>
          </a:prstGeom>
          <a:noFill/>
          <a:ln w="0">
            <a:noFill/>
          </a:ln>
        </p:spPr>
      </p:pic>
      <p:pic>
        <p:nvPicPr>
          <p:cNvPr id="53" name="Google Shape;72;g3a031d971c2_0_0" descr=""/>
          <p:cNvPicPr/>
          <p:nvPr/>
        </p:nvPicPr>
        <p:blipFill>
          <a:blip r:embed="rId3"/>
          <a:stretch/>
        </p:blipFill>
        <p:spPr>
          <a:xfrm>
            <a:off x="5204520" y="1210320"/>
            <a:ext cx="1331280" cy="1276920"/>
          </a:xfrm>
          <a:prstGeom prst="rect">
            <a:avLst/>
          </a:prstGeom>
          <a:noFill/>
          <a:ln w="0">
            <a:noFill/>
          </a:ln>
        </p:spPr>
      </p:pic>
      <p:sp>
        <p:nvSpPr>
          <p:cNvPr id="54" name="Google Shape;73;g3a031d971c2_0_0"/>
          <p:cNvSpPr/>
          <p:nvPr/>
        </p:nvSpPr>
        <p:spPr>
          <a:xfrm>
            <a:off x="174600" y="1082160"/>
            <a:ext cx="522720" cy="38520"/>
          </a:xfrm>
          <a:prstGeom prst="roundRect">
            <a:avLst>
              <a:gd name="adj" fmla="val 50000"/>
            </a:avLst>
          </a:prstGeom>
          <a:solidFill>
            <a:srgbClr val="81b7e6"/>
          </a:solidFill>
          <a:ln w="0">
            <a:noFill/>
          </a:ln>
        </p:spPr>
        <p:style>
          <a:lnRef idx="0"/>
          <a:fillRef idx="0"/>
          <a:effectRef idx="0"/>
          <a:fontRef idx="minor"/>
        </p:style>
        <p:txBody>
          <a:bodyPr tIns="13680" bIns="13680" anchor="ctr">
            <a:noAutofit/>
          </a:bodyPr>
          <a:p>
            <a:pPr algn="ctr">
              <a:lnSpc>
                <a:spcPct val="100000"/>
              </a:lnSpc>
              <a:tabLst>
                <a:tab algn="l" pos="0"/>
              </a:tabLst>
            </a:pPr>
            <a:endParaRPr b="0" lang="it-IT" sz="1400" strike="noStrike" u="none">
              <a:solidFill>
                <a:srgbClr val="000000"/>
              </a:solidFill>
              <a:effectLst/>
              <a:uFillTx/>
              <a:latin typeface="Arial"/>
            </a:endParaRPr>
          </a:p>
        </p:txBody>
      </p:sp>
      <p:sp>
        <p:nvSpPr>
          <p:cNvPr id="55" name="Google Shape;74;g3a031d971c2_0_0"/>
          <p:cNvSpPr/>
          <p:nvPr/>
        </p:nvSpPr>
        <p:spPr>
          <a:xfrm>
            <a:off x="174600" y="1146240"/>
            <a:ext cx="522720" cy="38520"/>
          </a:xfrm>
          <a:prstGeom prst="roundRect">
            <a:avLst>
              <a:gd name="adj" fmla="val 50000"/>
            </a:avLst>
          </a:prstGeom>
          <a:solidFill>
            <a:srgbClr val="81b7e6"/>
          </a:solidFill>
          <a:ln w="0">
            <a:noFill/>
          </a:ln>
        </p:spPr>
        <p:style>
          <a:lnRef idx="0"/>
          <a:fillRef idx="0"/>
          <a:effectRef idx="0"/>
          <a:fontRef idx="minor"/>
        </p:style>
        <p:txBody>
          <a:bodyPr tIns="13680" bIns="13680" anchor="ctr">
            <a:noAutofit/>
          </a:bodyPr>
          <a:p>
            <a:pPr algn="ctr">
              <a:lnSpc>
                <a:spcPct val="100000"/>
              </a:lnSpc>
              <a:tabLst>
                <a:tab algn="l" pos="0"/>
              </a:tabLst>
            </a:pPr>
            <a:endParaRPr b="0" lang="it-IT" sz="1400" strike="noStrike" u="none">
              <a:solidFill>
                <a:srgbClr val="000000"/>
              </a:solidFill>
              <a:effectLst/>
              <a:uFillTx/>
              <a:latin typeface="Arial"/>
            </a:endParaRPr>
          </a:p>
        </p:txBody>
      </p:sp>
      <p:sp>
        <p:nvSpPr>
          <p:cNvPr id="56" name="Google Shape;75;g3a031d971c2_0_0"/>
          <p:cNvSpPr/>
          <p:nvPr/>
        </p:nvSpPr>
        <p:spPr>
          <a:xfrm>
            <a:off x="174600" y="1207800"/>
            <a:ext cx="522720" cy="38520"/>
          </a:xfrm>
          <a:prstGeom prst="roundRect">
            <a:avLst>
              <a:gd name="adj" fmla="val 50000"/>
            </a:avLst>
          </a:prstGeom>
          <a:solidFill>
            <a:srgbClr val="81b7e6"/>
          </a:solidFill>
          <a:ln w="0">
            <a:noFill/>
          </a:ln>
        </p:spPr>
        <p:style>
          <a:lnRef idx="0"/>
          <a:fillRef idx="0"/>
          <a:effectRef idx="0"/>
          <a:fontRef idx="minor"/>
        </p:style>
        <p:txBody>
          <a:bodyPr tIns="13680" bIns="13680" anchor="ctr">
            <a:noAutofit/>
          </a:bodyPr>
          <a:p>
            <a:pPr algn="ctr">
              <a:lnSpc>
                <a:spcPct val="100000"/>
              </a:lnSpc>
              <a:tabLst>
                <a:tab algn="l" pos="0"/>
              </a:tabLst>
            </a:pPr>
            <a:endParaRPr b="0" lang="it-IT" sz="1400" strike="noStrike" u="none">
              <a:solidFill>
                <a:srgbClr val="000000"/>
              </a:solidFill>
              <a:effectLst/>
              <a:uFillTx/>
              <a:latin typeface="Arial"/>
            </a:endParaRPr>
          </a:p>
        </p:txBody>
      </p:sp>
      <p:pic>
        <p:nvPicPr>
          <p:cNvPr id="57" name="Google Shape;76;g3a031d971c2_0_0" descr=""/>
          <p:cNvPicPr/>
          <p:nvPr/>
        </p:nvPicPr>
        <p:blipFill>
          <a:blip r:embed="rId4"/>
          <a:srcRect l="0" t="1976" r="0" b="1976"/>
          <a:stretch/>
        </p:blipFill>
        <p:spPr>
          <a:xfrm>
            <a:off x="1427040" y="8232480"/>
            <a:ext cx="577440" cy="755280"/>
          </a:xfrm>
          <a:prstGeom prst="rect">
            <a:avLst/>
          </a:prstGeom>
          <a:noFill/>
          <a:ln w="0">
            <a:noFill/>
          </a:ln>
        </p:spPr>
      </p:pic>
      <p:pic>
        <p:nvPicPr>
          <p:cNvPr id="58" name="Google Shape;77;g3a031d971c2_0_0" descr=""/>
          <p:cNvPicPr/>
          <p:nvPr/>
        </p:nvPicPr>
        <p:blipFill>
          <a:blip r:embed="rId5"/>
          <a:stretch/>
        </p:blipFill>
        <p:spPr>
          <a:xfrm>
            <a:off x="2679480" y="7872480"/>
            <a:ext cx="1936440" cy="1474920"/>
          </a:xfrm>
          <a:prstGeom prst="rect">
            <a:avLst/>
          </a:prstGeom>
          <a:noFill/>
          <a:ln w="0">
            <a:noFill/>
          </a:ln>
        </p:spPr>
      </p:pic>
      <p:pic>
        <p:nvPicPr>
          <p:cNvPr id="59" name="Google Shape;78;g3a031d971c2_0_0" descr=""/>
          <p:cNvPicPr/>
          <p:nvPr/>
        </p:nvPicPr>
        <p:blipFill>
          <a:blip r:embed="rId6"/>
          <a:srcRect l="2865" t="0" r="2865" b="0"/>
          <a:stretch/>
        </p:blipFill>
        <p:spPr>
          <a:xfrm>
            <a:off x="5608800" y="8180280"/>
            <a:ext cx="522720" cy="859320"/>
          </a:xfrm>
          <a:prstGeom prst="rect">
            <a:avLst/>
          </a:prstGeom>
          <a:noFill/>
          <a:ln w="0">
            <a:noFill/>
          </a:ln>
        </p:spPr>
      </p:pic>
      <p:pic>
        <p:nvPicPr>
          <p:cNvPr id="60" name="" descr=""/>
          <p:cNvPicPr/>
          <p:nvPr/>
        </p:nvPicPr>
        <p:blipFill>
          <a:blip r:embed="rId7"/>
          <a:stretch/>
        </p:blipFill>
        <p:spPr>
          <a:xfrm>
            <a:off x="1260000" y="3780000"/>
            <a:ext cx="5040000" cy="3660120"/>
          </a:xfrm>
          <a:prstGeom prst="rect">
            <a:avLst/>
          </a:prstGeom>
          <a:noFill/>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61" name="Google Shape;83;p2"/>
          <p:cNvSpPr/>
          <p:nvPr/>
        </p:nvSpPr>
        <p:spPr>
          <a:xfrm>
            <a:off x="2036520" y="5500800"/>
            <a:ext cx="5042160" cy="4218840"/>
          </a:xfrm>
          <a:prstGeom prst="roundRect">
            <a:avLst>
              <a:gd name="adj" fmla="val 2998"/>
            </a:avLst>
          </a:prstGeom>
          <a:solidFill>
            <a:schemeClr val="lt1"/>
          </a:solidFill>
          <a:ln w="38100">
            <a:solidFill>
              <a:srgbClr val="d10082"/>
            </a:solidFill>
            <a:round/>
          </a:ln>
        </p:spPr>
        <p:style>
          <a:lnRef idx="0"/>
          <a:fillRef idx="0"/>
          <a:effectRef idx="0"/>
          <a:fontRef idx="minor"/>
        </p:style>
        <p:txBody>
          <a:bodyPr tIns="91440" bIns="91440" anchor="ctr">
            <a:noAutofit/>
          </a:bodyPr>
          <a:p>
            <a:pPr marL="270000">
              <a:lnSpc>
                <a:spcPct val="100000"/>
              </a:lnSpc>
              <a:tabLst>
                <a:tab algn="l" pos="0"/>
              </a:tabLst>
            </a:pPr>
            <a:endParaRPr b="0" lang="it-IT" sz="1400" strike="noStrike" u="none">
              <a:solidFill>
                <a:srgbClr val="000000"/>
              </a:solidFill>
              <a:effectLst/>
              <a:uFillTx/>
              <a:latin typeface="Arial"/>
            </a:endParaRPr>
          </a:p>
        </p:txBody>
      </p:sp>
      <p:sp>
        <p:nvSpPr>
          <p:cNvPr id="62" name="Google Shape;84;p2"/>
          <p:cNvSpPr/>
          <p:nvPr/>
        </p:nvSpPr>
        <p:spPr>
          <a:xfrm flipH="1">
            <a:off x="2407320" y="7747560"/>
            <a:ext cx="4083480" cy="156960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it" sz="1500" strike="noStrike" u="none">
                <a:solidFill>
                  <a:schemeClr val="dk1"/>
                </a:solidFill>
                <a:effectLst/>
                <a:uFillTx/>
                <a:latin typeface="Rubik"/>
                <a:ea typeface="Rubik"/>
              </a:rPr>
              <a:t>Incolla qui sopra un’immagine evocativa dell’attività</a:t>
            </a:r>
            <a:endParaRPr b="0" lang="it-IT" sz="1500" strike="noStrike" u="none">
              <a:solidFill>
                <a:srgbClr val="000000"/>
              </a:solidFill>
              <a:effectLst/>
              <a:uFillTx/>
              <a:latin typeface="Arial"/>
            </a:endParaRPr>
          </a:p>
          <a:p>
            <a:pPr>
              <a:lnSpc>
                <a:spcPct val="100000"/>
              </a:lnSpc>
              <a:tabLst>
                <a:tab algn="l" pos="0"/>
              </a:tabLst>
            </a:pPr>
            <a:endParaRPr b="0" lang="it-IT" sz="1500" strike="noStrike" u="none">
              <a:solidFill>
                <a:srgbClr val="000000"/>
              </a:solidFill>
              <a:effectLst/>
              <a:uFillTx/>
              <a:latin typeface="Arial"/>
            </a:endParaRPr>
          </a:p>
          <a:p>
            <a:pPr>
              <a:lnSpc>
                <a:spcPct val="100000"/>
              </a:lnSpc>
              <a:tabLst>
                <a:tab algn="l" pos="0"/>
              </a:tabLst>
            </a:pPr>
            <a:endParaRPr b="0" lang="it-IT" sz="1500" strike="noStrike" u="none">
              <a:solidFill>
                <a:srgbClr val="000000"/>
              </a:solidFill>
              <a:effectLst/>
              <a:uFillTx/>
              <a:latin typeface="Arial"/>
            </a:endParaRPr>
          </a:p>
          <a:p>
            <a:pPr>
              <a:lnSpc>
                <a:spcPct val="100000"/>
              </a:lnSpc>
              <a:tabLst>
                <a:tab algn="l" pos="0"/>
              </a:tabLst>
            </a:pPr>
            <a:r>
              <a:rPr b="0" lang="it" sz="1500" strike="noStrike" u="none">
                <a:solidFill>
                  <a:schemeClr val="dk1"/>
                </a:solidFill>
                <a:effectLst/>
                <a:uFillTx/>
                <a:latin typeface="Rubik"/>
                <a:ea typeface="Rubik"/>
              </a:rPr>
              <a:t>Attenzione: le persone raffigurate non dovranno essere riconoscibili</a:t>
            </a:r>
            <a:endParaRPr b="0" lang="it-IT" sz="1500" strike="noStrike" u="none">
              <a:solidFill>
                <a:srgbClr val="000000"/>
              </a:solidFill>
              <a:effectLst/>
              <a:uFillTx/>
              <a:latin typeface="Arial"/>
            </a:endParaRPr>
          </a:p>
        </p:txBody>
      </p:sp>
      <p:sp>
        <p:nvSpPr>
          <p:cNvPr id="63" name="Google Shape;85;p2"/>
          <p:cNvSpPr/>
          <p:nvPr/>
        </p:nvSpPr>
        <p:spPr>
          <a:xfrm>
            <a:off x="735480" y="3854160"/>
            <a:ext cx="4522320" cy="884160"/>
          </a:xfrm>
          <a:prstGeom prst="roundRect">
            <a:avLst>
              <a:gd name="adj" fmla="val 16667"/>
            </a:avLst>
          </a:prstGeom>
          <a:solidFill>
            <a:srgbClr val="ffd100"/>
          </a:solidFill>
          <a:ln w="19050">
            <a:solidFill>
              <a:srgbClr val="212121"/>
            </a:solidFill>
            <a:round/>
          </a:ln>
        </p:spPr>
        <p:style>
          <a:lnRef idx="0"/>
          <a:fillRef idx="0"/>
          <a:effectRef idx="0"/>
          <a:fontRef idx="minor"/>
        </p:style>
        <p:txBody>
          <a:bodyPr tIns="91440" bIns="91440" anchor="ctr">
            <a:noAutofit/>
          </a:bodyPr>
          <a:p>
            <a:pPr>
              <a:lnSpc>
                <a:spcPct val="115000"/>
              </a:lnSpc>
              <a:spcBef>
                <a:spcPts val="1191"/>
              </a:spcBef>
              <a:spcAft>
                <a:spcPts val="992"/>
              </a:spcAft>
              <a:tabLst>
                <a:tab algn="l" pos="0"/>
              </a:tabLst>
            </a:pPr>
            <a:r>
              <a:rPr b="0" lang="it" sz="1400" strike="noStrike" u="none">
                <a:solidFill>
                  <a:srgbClr val="1d1b33"/>
                </a:solidFill>
                <a:effectLst/>
                <a:uFillTx/>
                <a:latin typeface="Rubik"/>
                <a:ea typeface="Rubik"/>
              </a:rPr>
              <a:t>Destinatari: classe 2^ Scuola secondaria di I grado (12-13 anni). </a:t>
            </a:r>
            <a:endParaRPr b="0" lang="it-IT" sz="1400" strike="noStrike" u="none">
              <a:solidFill>
                <a:srgbClr val="000000"/>
              </a:solidFill>
              <a:effectLst/>
              <a:uFillTx/>
              <a:latin typeface="Arial"/>
            </a:endParaRPr>
          </a:p>
        </p:txBody>
      </p:sp>
      <p:sp>
        <p:nvSpPr>
          <p:cNvPr id="64" name="Google Shape;86;p2"/>
          <p:cNvSpPr/>
          <p:nvPr/>
        </p:nvSpPr>
        <p:spPr>
          <a:xfrm>
            <a:off x="735480" y="4916520"/>
            <a:ext cx="4522320" cy="1559520"/>
          </a:xfrm>
          <a:prstGeom prst="roundRect">
            <a:avLst>
              <a:gd name="adj" fmla="val 16667"/>
            </a:avLst>
          </a:prstGeom>
          <a:solidFill>
            <a:srgbClr val="ffd100"/>
          </a:solidFill>
          <a:ln w="19050">
            <a:solidFill>
              <a:srgbClr val="212121"/>
            </a:solidFill>
            <a:round/>
          </a:ln>
        </p:spPr>
        <p:style>
          <a:lnRef idx="0"/>
          <a:fillRef idx="0"/>
          <a:effectRef idx="0"/>
          <a:fontRef idx="minor"/>
        </p:style>
        <p:txBody>
          <a:bodyPr tIns="91440" bIns="91440" anchor="t">
            <a:noAutofit/>
          </a:bodyPr>
          <a:p>
            <a:pPr>
              <a:lnSpc>
                <a:spcPct val="115000"/>
              </a:lnSpc>
              <a:tabLst>
                <a:tab algn="l" pos="0"/>
              </a:tabLst>
            </a:pPr>
            <a:r>
              <a:rPr b="0" lang="it" sz="1300" strike="noStrike" u="none">
                <a:solidFill>
                  <a:srgbClr val="1d1b33"/>
                </a:solidFill>
                <a:effectLst/>
                <a:uFillTx/>
                <a:latin typeface="Rubik"/>
                <a:ea typeface="Rubik"/>
              </a:rPr>
              <a:t>Discipline coinvolte: </a:t>
            </a:r>
            <a:endParaRPr b="0" lang="it-IT" sz="1300" strike="noStrike" u="none">
              <a:solidFill>
                <a:srgbClr val="000000"/>
              </a:solidFill>
              <a:effectLst/>
              <a:uFillTx/>
              <a:latin typeface="Arial"/>
            </a:endParaRPr>
          </a:p>
          <a:p>
            <a:pPr>
              <a:lnSpc>
                <a:spcPct val="115000"/>
              </a:lnSpc>
              <a:tabLst>
                <a:tab algn="l" pos="0"/>
              </a:tabLst>
            </a:pPr>
            <a:r>
              <a:rPr b="0" lang="it" sz="1300" strike="noStrike" u="none">
                <a:solidFill>
                  <a:srgbClr val="1d1b33"/>
                </a:solidFill>
                <a:effectLst/>
                <a:uFillTx/>
                <a:latin typeface="Rubik"/>
                <a:ea typeface="Rubik"/>
              </a:rPr>
              <a:t>Italiano (narrativa, testo argomentativo)</a:t>
            </a:r>
            <a:endParaRPr b="0" lang="it-IT" sz="1300" strike="noStrike" u="none">
              <a:solidFill>
                <a:srgbClr val="000000"/>
              </a:solidFill>
              <a:effectLst/>
              <a:uFillTx/>
              <a:latin typeface="Arial"/>
            </a:endParaRPr>
          </a:p>
          <a:p>
            <a:pPr>
              <a:lnSpc>
                <a:spcPct val="115000"/>
              </a:lnSpc>
              <a:tabLst>
                <a:tab algn="l" pos="0"/>
              </a:tabLst>
            </a:pPr>
            <a:r>
              <a:rPr b="0" lang="it" sz="1300" strike="noStrike" u="none">
                <a:solidFill>
                  <a:srgbClr val="1d1b33"/>
                </a:solidFill>
                <a:effectLst/>
                <a:uFillTx/>
                <a:latin typeface="Rubik"/>
                <a:ea typeface="Rubik"/>
              </a:rPr>
              <a:t>Storia (conflitti attuali)</a:t>
            </a:r>
            <a:endParaRPr b="0" lang="it-IT" sz="1300" strike="noStrike" u="none">
              <a:solidFill>
                <a:srgbClr val="000000"/>
              </a:solidFill>
              <a:effectLst/>
              <a:uFillTx/>
              <a:latin typeface="Arial"/>
            </a:endParaRPr>
          </a:p>
          <a:p>
            <a:pPr>
              <a:lnSpc>
                <a:spcPct val="115000"/>
              </a:lnSpc>
              <a:tabLst>
                <a:tab algn="l" pos="0"/>
              </a:tabLst>
            </a:pPr>
            <a:r>
              <a:rPr b="0" lang="it" sz="1300" strike="noStrike" u="none">
                <a:solidFill>
                  <a:srgbClr val="1d1b33"/>
                </a:solidFill>
                <a:effectLst/>
                <a:uFillTx/>
                <a:latin typeface="Rubik"/>
                <a:ea typeface="Rubik"/>
              </a:rPr>
              <a:t>Geografia (rotte migratorie, demografia) </a:t>
            </a:r>
            <a:endParaRPr b="0" lang="it-IT" sz="1300" strike="noStrike" u="none">
              <a:solidFill>
                <a:srgbClr val="000000"/>
              </a:solidFill>
              <a:effectLst/>
              <a:uFillTx/>
              <a:latin typeface="Arial"/>
            </a:endParaRPr>
          </a:p>
          <a:p>
            <a:pPr>
              <a:lnSpc>
                <a:spcPct val="115000"/>
              </a:lnSpc>
              <a:tabLst>
                <a:tab algn="l" pos="0"/>
              </a:tabLst>
            </a:pPr>
            <a:r>
              <a:rPr b="0" lang="it" sz="1300" strike="noStrike" u="none">
                <a:solidFill>
                  <a:srgbClr val="1d1b33"/>
                </a:solidFill>
                <a:effectLst/>
                <a:uFillTx/>
                <a:latin typeface="Rubik"/>
                <a:ea typeface="Rubik"/>
              </a:rPr>
              <a:t>Educazione Civica (diritti umani, cittadinanza digitale) </a:t>
            </a:r>
            <a:endParaRPr b="0" lang="it-IT" sz="1300" strike="noStrike" u="none">
              <a:solidFill>
                <a:srgbClr val="000000"/>
              </a:solidFill>
              <a:effectLst/>
              <a:uFillTx/>
              <a:latin typeface="Arial"/>
            </a:endParaRPr>
          </a:p>
        </p:txBody>
      </p:sp>
      <p:sp>
        <p:nvSpPr>
          <p:cNvPr id="65" name="Google Shape;87;p2"/>
          <p:cNvSpPr/>
          <p:nvPr/>
        </p:nvSpPr>
        <p:spPr>
          <a:xfrm>
            <a:off x="720000" y="6674040"/>
            <a:ext cx="4522320" cy="933480"/>
          </a:xfrm>
          <a:prstGeom prst="roundRect">
            <a:avLst>
              <a:gd name="adj" fmla="val 16667"/>
            </a:avLst>
          </a:prstGeom>
          <a:solidFill>
            <a:srgbClr val="ffd100"/>
          </a:solidFill>
          <a:ln w="19050">
            <a:solidFill>
              <a:srgbClr val="212121"/>
            </a:solidFill>
            <a:round/>
          </a:ln>
        </p:spPr>
        <p:style>
          <a:lnRef idx="0"/>
          <a:fillRef idx="0"/>
          <a:effectRef idx="0"/>
          <a:fontRef idx="minor"/>
        </p:style>
        <p:txBody>
          <a:bodyPr tIns="91440" bIns="91440" anchor="ctr">
            <a:noAutofit/>
          </a:bodyPr>
          <a:p>
            <a:pPr>
              <a:lnSpc>
                <a:spcPct val="115000"/>
              </a:lnSpc>
              <a:tabLst>
                <a:tab algn="l" pos="0"/>
              </a:tabLst>
            </a:pPr>
            <a:r>
              <a:rPr b="0" lang="it" sz="1400" strike="noStrike" u="none">
                <a:solidFill>
                  <a:srgbClr val="1d1b33"/>
                </a:solidFill>
                <a:effectLst/>
                <a:uFillTx/>
                <a:latin typeface="Rubik"/>
                <a:ea typeface="Rubik"/>
              </a:rPr>
              <a:t>Attività progettata nell’a.s. 2025-2026 da: </a:t>
            </a:r>
            <a:endParaRPr b="0" lang="it-IT" sz="1400" strike="noStrike" u="none">
              <a:solidFill>
                <a:srgbClr val="000000"/>
              </a:solidFill>
              <a:effectLst/>
              <a:uFillTx/>
              <a:latin typeface="Arial"/>
            </a:endParaRPr>
          </a:p>
          <a:p>
            <a:pPr>
              <a:lnSpc>
                <a:spcPct val="115000"/>
              </a:lnSpc>
              <a:tabLst>
                <a:tab algn="l" pos="0"/>
              </a:tabLst>
            </a:pPr>
            <a:r>
              <a:rPr b="0" lang="it" sz="1400" strike="noStrike" u="none">
                <a:solidFill>
                  <a:srgbClr val="1d1b33"/>
                </a:solidFill>
                <a:effectLst/>
                <a:uFillTx/>
                <a:latin typeface="Rubik"/>
                <a:ea typeface="Rubik"/>
              </a:rPr>
              <a:t>Ester Gigliotti (Lettere) Scuola secondaria di I grado Piero Calamandrei, Torino</a:t>
            </a:r>
            <a:endParaRPr b="0" lang="it-IT" sz="1400" strike="noStrike" u="none">
              <a:solidFill>
                <a:srgbClr val="000000"/>
              </a:solidFill>
              <a:effectLst/>
              <a:uFillTx/>
              <a:latin typeface="Arial"/>
            </a:endParaRPr>
          </a:p>
        </p:txBody>
      </p:sp>
      <p:grpSp>
        <p:nvGrpSpPr>
          <p:cNvPr id="66" name="Google Shape;88;p2"/>
          <p:cNvGrpSpPr/>
          <p:nvPr/>
        </p:nvGrpSpPr>
        <p:grpSpPr>
          <a:xfrm>
            <a:off x="540000" y="1387800"/>
            <a:ext cx="6119640" cy="2240280"/>
            <a:chOff x="540000" y="1387800"/>
            <a:chExt cx="6119640" cy="2240280"/>
          </a:xfrm>
        </p:grpSpPr>
        <p:sp>
          <p:nvSpPr>
            <p:cNvPr id="67" name="Google Shape;89;p2"/>
            <p:cNvSpPr/>
            <p:nvPr/>
          </p:nvSpPr>
          <p:spPr>
            <a:xfrm>
              <a:off x="540000" y="1387800"/>
              <a:ext cx="6119640" cy="847800"/>
            </a:xfrm>
            <a:prstGeom prst="roundRect">
              <a:avLst>
                <a:gd name="adj" fmla="val 10456"/>
              </a:avLst>
            </a:prstGeom>
            <a:solidFill>
              <a:srgbClr val="008fd2"/>
            </a:solidFill>
            <a:ln w="19050">
              <a:solidFill>
                <a:srgbClr val="595959"/>
              </a:solidFill>
              <a:round/>
            </a:ln>
          </p:spPr>
          <p:style>
            <a:lnRef idx="0"/>
            <a:fillRef idx="0"/>
            <a:effectRef idx="0"/>
            <a:fontRef idx="minor"/>
          </p:style>
          <p:txBody>
            <a:bodyPr tIns="91440" bIns="91440" anchor="ctr">
              <a:noAutofit/>
            </a:bodyPr>
            <a:p>
              <a:pPr algn="ctr">
                <a:lnSpc>
                  <a:spcPct val="95000"/>
                </a:lnSpc>
                <a:spcBef>
                  <a:spcPts val="1191"/>
                </a:spcBef>
                <a:spcAft>
                  <a:spcPts val="992"/>
                </a:spcAft>
                <a:tabLst>
                  <a:tab algn="l" pos="0"/>
                </a:tabLst>
              </a:pPr>
              <a:r>
                <a:rPr b="0" lang="it" sz="1600" strike="noStrike" u="none">
                  <a:solidFill>
                    <a:srgbClr val="000000"/>
                  </a:solidFill>
                  <a:effectLst/>
                  <a:uFillTx/>
                  <a:latin typeface="Rubik"/>
                  <a:ea typeface="Rubik"/>
                </a:rPr>
                <a:t>Oltre i confini: voci dal Mediterraneo e l'IA come specchio </a:t>
              </a:r>
              <a:endParaRPr b="0" lang="it-IT" sz="1600" strike="noStrike" u="none">
                <a:solidFill>
                  <a:srgbClr val="ffffff"/>
                </a:solidFill>
                <a:effectLst/>
                <a:uFillTx/>
                <a:latin typeface="Arial"/>
              </a:endParaRPr>
            </a:p>
          </p:txBody>
        </p:sp>
        <p:sp>
          <p:nvSpPr>
            <p:cNvPr id="68" name="Google Shape;90;p2"/>
            <p:cNvSpPr/>
            <p:nvPr/>
          </p:nvSpPr>
          <p:spPr>
            <a:xfrm>
              <a:off x="540000" y="2068560"/>
              <a:ext cx="6119640" cy="1559520"/>
            </a:xfrm>
            <a:prstGeom prst="roundRect">
              <a:avLst>
                <a:gd name="adj" fmla="val 3201"/>
              </a:avLst>
            </a:prstGeom>
            <a:solidFill>
              <a:schemeClr val="lt1"/>
            </a:solidFill>
            <a:ln w="19050">
              <a:solidFill>
                <a:srgbClr val="000000"/>
              </a:solidFill>
              <a:round/>
            </a:ln>
          </p:spPr>
          <p:style>
            <a:lnRef idx="0"/>
            <a:fillRef idx="0"/>
            <a:effectRef idx="0"/>
            <a:fontRef idx="minor"/>
          </p:style>
          <p:txBody>
            <a:bodyPr tIns="91440" bIns="91440" anchor="t">
              <a:noAutofit/>
            </a:bodyPr>
            <a:p>
              <a:pPr>
                <a:lnSpc>
                  <a:spcPct val="100000"/>
                </a:lnSpc>
                <a:spcBef>
                  <a:spcPts val="1191"/>
                </a:spcBef>
                <a:spcAft>
                  <a:spcPts val="992"/>
                </a:spcAft>
                <a:tabLst>
                  <a:tab algn="l" pos="0"/>
                </a:tabLst>
              </a:pPr>
              <a:r>
                <a:rPr b="0" lang="it" sz="1200" strike="noStrike" u="none">
                  <a:solidFill>
                    <a:srgbClr val="000000"/>
                  </a:solidFill>
                  <a:effectLst/>
                  <a:uFillTx/>
                  <a:latin typeface="Arial"/>
                  <a:ea typeface="Arial"/>
                </a:rPr>
                <a:t>Un percorso interdisciplinare che parte dall'analisi geopolitica delle zone di guerra e dalla lettura di testimonianze reali di migranti. Gli studenti utilizzeranno l'Intelligenza Artificiale in due modi: come "persona" da intervistare (simulazione di un gioco di ruolo) per sviluppare empatia, e come assistente di ricerca per generare argomentazioni PRO e CONTRO l'accoglienza. L'attività culmina in un Debate in cui le argomentazioni generate dall'IA vengono verificate e arricchite tramite il confronto con fonti giornalistiche reali, promuovendo il pensiero critico contro i pregiudizi.</a:t>
              </a:r>
              <a:endParaRPr b="0" lang="it-IT" sz="1200" strike="noStrike" u="none">
                <a:solidFill>
                  <a:srgbClr val="000000"/>
                </a:solidFill>
                <a:effectLst/>
                <a:uFillTx/>
                <a:latin typeface="Arial"/>
              </a:endParaRPr>
            </a:p>
          </p:txBody>
        </p:sp>
      </p:grpSp>
      <p:pic>
        <p:nvPicPr>
          <p:cNvPr id="69" name="Google Shape;91;p2" descr=""/>
          <p:cNvPicPr/>
          <p:nvPr/>
        </p:nvPicPr>
        <p:blipFill>
          <a:blip r:embed="rId1"/>
          <a:srcRect l="-7890" t="-6804" r="-7418" b="-6615"/>
          <a:stretch/>
        </p:blipFill>
        <p:spPr>
          <a:xfrm>
            <a:off x="261720" y="683640"/>
            <a:ext cx="1165680" cy="1146600"/>
          </a:xfrm>
          <a:prstGeom prst="rect">
            <a:avLst/>
          </a:prstGeom>
          <a:noFill/>
          <a:ln w="0">
            <a:noFill/>
          </a:ln>
        </p:spPr>
      </p:pic>
      <p:sp>
        <p:nvSpPr>
          <p:cNvPr id="70" name="Google Shape;92;p2"/>
          <p:cNvSpPr/>
          <p:nvPr/>
        </p:nvSpPr>
        <p:spPr>
          <a:xfrm rot="16200000">
            <a:off x="-2513880" y="5039280"/>
            <a:ext cx="5542920" cy="361800"/>
          </a:xfrm>
          <a:prstGeom prst="rect">
            <a:avLst/>
          </a:prstGeom>
          <a:noFill/>
          <a:ln w="0">
            <a:noFill/>
          </a:ln>
        </p:spPr>
        <p:style>
          <a:lnRef idx="0"/>
          <a:fillRef idx="0"/>
          <a:effectRef idx="0"/>
          <a:fontRef idx="minor"/>
        </p:style>
        <p:txBody>
          <a:bodyPr tIns="91440" bIns="91440" anchor="ctr">
            <a:noAutofit/>
          </a:bodyPr>
          <a:p>
            <a:pPr algn="ctr">
              <a:lnSpc>
                <a:spcPct val="100000"/>
              </a:lnSpc>
              <a:tabLst>
                <a:tab algn="l" pos="0"/>
              </a:tabLst>
            </a:pPr>
            <a:r>
              <a:rPr b="0" lang="it" sz="2300" strike="noStrike" u="none">
                <a:solidFill>
                  <a:srgbClr val="d9d9d9"/>
                </a:solidFill>
                <a:effectLst/>
                <a:uFillTx/>
                <a:latin typeface="Comfortaa Medium"/>
                <a:ea typeface="Comfortaa Medium"/>
              </a:rPr>
              <a:t>IDENTIKIT dell’attività</a:t>
            </a:r>
            <a:endParaRPr b="0" lang="it-IT" sz="2300" strike="noStrike" u="none">
              <a:solidFill>
                <a:srgbClr val="000000"/>
              </a:solidFill>
              <a:effectLst/>
              <a:uFillTx/>
              <a:latin typeface="Arial"/>
            </a:endParaRPr>
          </a:p>
        </p:txBody>
      </p:sp>
      <p:pic>
        <p:nvPicPr>
          <p:cNvPr id="71" name="" descr=""/>
          <p:cNvPicPr/>
          <p:nvPr/>
        </p:nvPicPr>
        <p:blipFill>
          <a:blip r:embed="rId2"/>
          <a:stretch/>
        </p:blipFill>
        <p:spPr>
          <a:xfrm>
            <a:off x="2407680" y="7789680"/>
            <a:ext cx="3712320" cy="2470320"/>
          </a:xfrm>
          <a:prstGeom prst="rect">
            <a:avLst/>
          </a:prstGeom>
          <a:noFill/>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72" name="Google Shape;97;p3"/>
          <p:cNvSpPr/>
          <p:nvPr/>
        </p:nvSpPr>
        <p:spPr>
          <a:xfrm rot="4268400">
            <a:off x="3502800" y="993960"/>
            <a:ext cx="1717920" cy="1762200"/>
          </a:xfrm>
          <a:custGeom>
            <a:avLst/>
            <a:gdLst>
              <a:gd name="textAreaLeft" fmla="*/ 0 w 1717920"/>
              <a:gd name="textAreaRight" fmla="*/ 1718280 w 1717920"/>
              <a:gd name="textAreaTop" fmla="*/ 0 h 1762200"/>
              <a:gd name="textAreaBottom" fmla="*/ 1762560 h 1762200"/>
            </a:gdLst>
            <a:ahLst/>
            <a:cxnLst/>
            <a:rect l="textAreaLeft" t="textAreaTop" r="textAreaRight" b="textAreaBottom"/>
            <a:pathLst>
              <a:path w="72024" h="60286">
                <a:moveTo>
                  <a:pt x="72024" y="787"/>
                </a:moveTo>
                <a:cubicBezTo>
                  <a:pt x="65065" y="-952"/>
                  <a:pt x="55316" y="170"/>
                  <a:pt x="51147" y="6007"/>
                </a:cubicBezTo>
                <a:cubicBezTo>
                  <a:pt x="46189" y="12948"/>
                  <a:pt x="50448" y="23825"/>
                  <a:pt x="45928" y="31059"/>
                </a:cubicBezTo>
                <a:cubicBezTo>
                  <a:pt x="38519" y="42915"/>
                  <a:pt x="14839" y="32448"/>
                  <a:pt x="5741" y="43063"/>
                </a:cubicBezTo>
                <a:cubicBezTo>
                  <a:pt x="1803" y="47658"/>
                  <a:pt x="5741" y="58371"/>
                  <a:pt x="0" y="60286"/>
                </a:cubicBezTo>
              </a:path>
            </a:pathLst>
          </a:custGeom>
          <a:noFill/>
          <a:ln w="28575">
            <a:solidFill>
              <a:srgbClr val="000000"/>
            </a:solidFill>
            <a:round/>
          </a:ln>
        </p:spPr>
        <p:style>
          <a:lnRef idx="0"/>
          <a:fillRef idx="0"/>
          <a:effectRef idx="0"/>
          <a:fontRef idx="minor"/>
        </p:style>
        <p:txBody>
          <a:bodyPr tIns="91440" bIns="91440" anchor="ctr">
            <a:noAutofit/>
          </a:bodyPr>
          <a:p>
            <a:pPr>
              <a:lnSpc>
                <a:spcPct val="100000"/>
              </a:lnSpc>
              <a:tabLst>
                <a:tab algn="l" pos="0"/>
              </a:tabLst>
            </a:pPr>
            <a:endParaRPr b="0" lang="it-IT" sz="1400" strike="noStrike" u="none">
              <a:solidFill>
                <a:srgbClr val="000000"/>
              </a:solidFill>
              <a:effectLst/>
              <a:uFillTx/>
              <a:latin typeface="Arial"/>
            </a:endParaRPr>
          </a:p>
        </p:txBody>
      </p:sp>
      <p:sp>
        <p:nvSpPr>
          <p:cNvPr id="73" name="Google Shape;98;p3"/>
          <p:cNvSpPr/>
          <p:nvPr/>
        </p:nvSpPr>
        <p:spPr>
          <a:xfrm>
            <a:off x="1047240" y="736200"/>
            <a:ext cx="4879800" cy="804960"/>
          </a:xfrm>
          <a:prstGeom prst="roundRect">
            <a:avLst>
              <a:gd name="adj" fmla="val 16667"/>
            </a:avLst>
          </a:prstGeom>
          <a:solidFill>
            <a:srgbClr val="008fd2"/>
          </a:solidFill>
          <a:ln w="19050">
            <a:solidFill>
              <a:srgbClr val="000000"/>
            </a:solidFill>
            <a:round/>
          </a:ln>
        </p:spPr>
        <p:style>
          <a:lnRef idx="0"/>
          <a:fillRef idx="0"/>
          <a:effectRef idx="0"/>
          <a:fontRef idx="minor"/>
        </p:style>
        <p:txBody>
          <a:bodyPr tIns="91440" bIns="91440" anchor="ctr">
            <a:noAutofit/>
          </a:bodyPr>
          <a:p>
            <a:pPr algn="ctr">
              <a:lnSpc>
                <a:spcPct val="115000"/>
              </a:lnSpc>
              <a:tabLst>
                <a:tab algn="l" pos="0"/>
              </a:tabLst>
            </a:pPr>
            <a:r>
              <a:rPr b="0" lang="it" sz="3000" strike="noStrike" u="none">
                <a:solidFill>
                  <a:schemeClr val="lt1"/>
                </a:solidFill>
                <a:effectLst/>
                <a:uFillTx/>
                <a:latin typeface="Rubik Light"/>
                <a:ea typeface="Rubik Light"/>
              </a:rPr>
              <a:t>Obiettivi</a:t>
            </a:r>
            <a:endParaRPr b="0" lang="it-IT" sz="3000" strike="noStrike" u="none">
              <a:solidFill>
                <a:srgbClr val="ffffff"/>
              </a:solidFill>
              <a:effectLst/>
              <a:uFillTx/>
              <a:latin typeface="Arial"/>
            </a:endParaRPr>
          </a:p>
        </p:txBody>
      </p:sp>
      <p:grpSp>
        <p:nvGrpSpPr>
          <p:cNvPr id="74" name="Google Shape;99;p3"/>
          <p:cNvGrpSpPr/>
          <p:nvPr/>
        </p:nvGrpSpPr>
        <p:grpSpPr>
          <a:xfrm>
            <a:off x="720000" y="2409120"/>
            <a:ext cx="6119640" cy="7310520"/>
            <a:chOff x="720000" y="2409120"/>
            <a:chExt cx="6119640" cy="7310520"/>
          </a:xfrm>
        </p:grpSpPr>
        <p:sp>
          <p:nvSpPr>
            <p:cNvPr id="75" name="Google Shape;100;p3"/>
            <p:cNvSpPr/>
            <p:nvPr/>
          </p:nvSpPr>
          <p:spPr>
            <a:xfrm>
              <a:off x="720000" y="2409120"/>
              <a:ext cx="6119640" cy="1078920"/>
            </a:xfrm>
            <a:prstGeom prst="roundRect">
              <a:avLst>
                <a:gd name="adj" fmla="val 8646"/>
              </a:avLst>
            </a:prstGeom>
            <a:solidFill>
              <a:srgbClr val="ffd100"/>
            </a:solidFill>
            <a:ln w="19050">
              <a:solidFill>
                <a:srgbClr val="000000"/>
              </a:solidFill>
              <a:round/>
            </a:ln>
          </p:spPr>
          <p:style>
            <a:lnRef idx="0"/>
            <a:fillRef idx="0"/>
            <a:effectRef idx="0"/>
            <a:fontRef idx="minor"/>
          </p:style>
          <p:txBody>
            <a:bodyPr tIns="91440" bIns="91440" anchor="t">
              <a:noAutofit/>
            </a:bodyPr>
            <a:p>
              <a:pPr>
                <a:lnSpc>
                  <a:spcPct val="114000"/>
                </a:lnSpc>
                <a:tabLst>
                  <a:tab algn="l" pos="0"/>
                </a:tabLst>
              </a:pPr>
              <a:r>
                <a:rPr b="0" lang="it" sz="2400" strike="noStrike" u="none">
                  <a:solidFill>
                    <a:schemeClr val="dk1"/>
                  </a:solidFill>
                  <a:effectLst/>
                  <a:uFillTx/>
                  <a:latin typeface="Rubik"/>
                  <a:ea typeface="Rubik"/>
                </a:rPr>
                <a:t>Obiettivi di apprendimento</a:t>
              </a:r>
              <a:endParaRPr b="0" lang="it-IT" sz="2400" strike="noStrike" u="none">
                <a:solidFill>
                  <a:srgbClr val="000000"/>
                </a:solidFill>
                <a:effectLst/>
                <a:uFillTx/>
                <a:latin typeface="Arial"/>
              </a:endParaRPr>
            </a:p>
            <a:p>
              <a:pPr>
                <a:lnSpc>
                  <a:spcPct val="115000"/>
                </a:lnSpc>
                <a:spcBef>
                  <a:spcPts val="1199"/>
                </a:spcBef>
                <a:spcAft>
                  <a:spcPts val="1199"/>
                </a:spcAft>
                <a:tabLst>
                  <a:tab algn="l" pos="0"/>
                </a:tabLst>
              </a:pPr>
              <a:endParaRPr b="0" lang="it-IT" sz="2400" strike="noStrike" u="none">
                <a:solidFill>
                  <a:srgbClr val="000000"/>
                </a:solidFill>
                <a:effectLst/>
                <a:uFillTx/>
                <a:latin typeface="Arial"/>
              </a:endParaRPr>
            </a:p>
          </p:txBody>
        </p:sp>
        <p:sp>
          <p:nvSpPr>
            <p:cNvPr id="76" name="Google Shape;101;p3"/>
            <p:cNvSpPr/>
            <p:nvPr/>
          </p:nvSpPr>
          <p:spPr>
            <a:xfrm>
              <a:off x="720000" y="2887200"/>
              <a:ext cx="6119640" cy="6832440"/>
            </a:xfrm>
            <a:prstGeom prst="roundRect">
              <a:avLst>
                <a:gd name="adj" fmla="val 3201"/>
              </a:avLst>
            </a:prstGeom>
            <a:solidFill>
              <a:schemeClr val="lt1"/>
            </a:solidFill>
            <a:ln w="19050">
              <a:solidFill>
                <a:srgbClr val="000000"/>
              </a:solidFill>
              <a:round/>
            </a:ln>
          </p:spPr>
          <p:style>
            <a:lnRef idx="0"/>
            <a:fillRef idx="0"/>
            <a:effectRef idx="0"/>
            <a:fontRef idx="minor"/>
          </p:style>
          <p:txBody>
            <a:bodyPr tIns="91440" bIns="91440" anchor="t">
              <a:noAutofit/>
            </a:bodyPr>
            <a:p>
              <a:pPr>
                <a:lnSpc>
                  <a:spcPct val="100000"/>
                </a:lnSpc>
                <a:tabLst>
                  <a:tab algn="l" pos="0"/>
                </a:tabLst>
              </a:pPr>
              <a:r>
                <a:rPr b="1" lang="it" sz="1200" strike="noStrike" u="none">
                  <a:solidFill>
                    <a:schemeClr val="dk1"/>
                  </a:solidFill>
                  <a:effectLst/>
                  <a:uFillTx/>
                  <a:latin typeface="Rubik"/>
                  <a:ea typeface="Rubik"/>
                </a:rPr>
                <a:t>Al termine dell'attività, gli studenti saranno in grado di:</a:t>
              </a:r>
              <a:endParaRPr b="0" lang="it-IT" sz="1200" strike="noStrike" u="none">
                <a:solidFill>
                  <a:srgbClr val="000000"/>
                </a:solidFill>
                <a:effectLst/>
                <a:uFillTx/>
                <a:latin typeface="Arial"/>
              </a:endParaRPr>
            </a:p>
            <a:p>
              <a:pPr>
                <a:lnSpc>
                  <a:spcPct val="100000"/>
                </a:lnSpc>
                <a:spcBef>
                  <a:spcPts val="1191"/>
                </a:spcBef>
                <a:spcAft>
                  <a:spcPts val="992"/>
                </a:spcAft>
                <a:tabLst>
                  <a:tab algn="l" pos="0"/>
                </a:tabLst>
              </a:pPr>
              <a:r>
                <a:rPr b="0" lang="it" sz="1200" strike="noStrike" u="none">
                  <a:solidFill>
                    <a:schemeClr val="dk1"/>
                  </a:solidFill>
                  <a:effectLst/>
                  <a:uFillTx/>
                  <a:latin typeface="Rubik"/>
                  <a:ea typeface="Rubik"/>
                </a:rPr>
                <a:t>Analizzare e collegare: mettere in relazione le cause delle migrazioni (guerre, crisi economiche) con le aree geografiche di provenienza, utilizzando carte tematiche.</a:t>
              </a:r>
              <a:endParaRPr b="0" lang="it-IT" sz="1200" strike="noStrike" u="none">
                <a:solidFill>
                  <a:srgbClr val="000000"/>
                </a:solidFill>
                <a:effectLst/>
                <a:uFillTx/>
                <a:latin typeface="Arial"/>
              </a:endParaRPr>
            </a:p>
            <a:p>
              <a:pPr>
                <a:lnSpc>
                  <a:spcPct val="100000"/>
                </a:lnSpc>
                <a:spcBef>
                  <a:spcPts val="1191"/>
                </a:spcBef>
                <a:spcAft>
                  <a:spcPts val="992"/>
                </a:spcAft>
                <a:tabLst>
                  <a:tab algn="l" pos="0"/>
                </a:tabLst>
              </a:pPr>
              <a:r>
                <a:rPr b="0" lang="it" sz="1200" strike="noStrike" u="none">
                  <a:solidFill>
                    <a:schemeClr val="dk1"/>
                  </a:solidFill>
                  <a:effectLst/>
                  <a:uFillTx/>
                  <a:latin typeface="Rubik"/>
                  <a:ea typeface="Rubik"/>
                </a:rPr>
                <a:t>Riconoscere e decostruire: identificare stereotipi e pregiudizi nei confronti dei migranti, distinguendo tra percezione comune e realtà documentata dalle testimonianze.</a:t>
              </a:r>
              <a:endParaRPr b="0" lang="it-IT" sz="1200" strike="noStrike" u="none">
                <a:solidFill>
                  <a:srgbClr val="000000"/>
                </a:solidFill>
                <a:effectLst/>
                <a:uFillTx/>
                <a:latin typeface="Arial"/>
              </a:endParaRPr>
            </a:p>
            <a:p>
              <a:pPr>
                <a:lnSpc>
                  <a:spcPct val="100000"/>
                </a:lnSpc>
                <a:spcBef>
                  <a:spcPts val="1191"/>
                </a:spcBef>
                <a:spcAft>
                  <a:spcPts val="992"/>
                </a:spcAft>
                <a:tabLst>
                  <a:tab algn="l" pos="0"/>
                </a:tabLst>
              </a:pPr>
              <a:r>
                <a:rPr b="0" lang="it" sz="1200" strike="noStrike" u="none">
                  <a:solidFill>
                    <a:schemeClr val="dk1"/>
                  </a:solidFill>
                  <a:effectLst/>
                  <a:uFillTx/>
                  <a:latin typeface="Rubik"/>
                  <a:ea typeface="Rubik"/>
                </a:rPr>
                <a:t>Utilizzare l'IA criticamente: usare l'Intelligenza Artificiale Generativa per esplorare punti di vista diversi e simulare scenari, valutandone però l'affidabilità attraverso il confronto con fonti giornalistiche autorevoli.</a:t>
              </a:r>
              <a:endParaRPr b="0" lang="it-IT" sz="1200" strike="noStrike" u="none">
                <a:solidFill>
                  <a:srgbClr val="000000"/>
                </a:solidFill>
                <a:effectLst/>
                <a:uFillTx/>
                <a:latin typeface="Arial"/>
              </a:endParaRPr>
            </a:p>
            <a:p>
              <a:pPr>
                <a:lnSpc>
                  <a:spcPct val="100000"/>
                </a:lnSpc>
                <a:spcBef>
                  <a:spcPts val="1191"/>
                </a:spcBef>
                <a:spcAft>
                  <a:spcPts val="992"/>
                </a:spcAft>
                <a:tabLst>
                  <a:tab algn="l" pos="0"/>
                </a:tabLst>
              </a:pPr>
              <a:r>
                <a:rPr b="0" lang="it" sz="1200" strike="noStrike" u="none">
                  <a:solidFill>
                    <a:schemeClr val="dk1"/>
                  </a:solidFill>
                  <a:effectLst/>
                  <a:uFillTx/>
                  <a:latin typeface="Rubik"/>
                  <a:ea typeface="Rubik"/>
                </a:rPr>
                <a:t>Argomentare e dibattere: sostenere una tesi in un dibattito (Debate) portando dati e riflessioni etiche, rispettando il turno di parola e le opinioni altrui.</a:t>
              </a:r>
              <a:endParaRPr b="0" lang="it-IT" sz="1200" strike="noStrike" u="none">
                <a:solidFill>
                  <a:srgbClr val="000000"/>
                </a:solidFill>
                <a:effectLst/>
                <a:uFillTx/>
                <a:latin typeface="Arial"/>
              </a:endParaRPr>
            </a:p>
            <a:p>
              <a:pPr>
                <a:lnSpc>
                  <a:spcPct val="100000"/>
                </a:lnSpc>
                <a:spcBef>
                  <a:spcPts val="1191"/>
                </a:spcBef>
                <a:spcAft>
                  <a:spcPts val="992"/>
                </a:spcAft>
                <a:tabLst>
                  <a:tab algn="l" pos="0"/>
                </a:tabLst>
              </a:pPr>
              <a:r>
                <a:rPr b="0" lang="it" sz="1200" strike="noStrike" u="none">
                  <a:solidFill>
                    <a:schemeClr val="dk1"/>
                  </a:solidFill>
                  <a:effectLst/>
                  <a:uFillTx/>
                  <a:latin typeface="Rubik"/>
                  <a:ea typeface="Rubik"/>
                </a:rPr>
                <a:t>Interpretare l'altro: sviluppare empatia assumendo, tramite gioco di ruolo e lettura, la prospettiva di chi è costretto a lasciare il proprio paese.</a:t>
              </a:r>
              <a:endParaRPr b="0" lang="it-IT" sz="1200" strike="noStrike" u="none">
                <a:solidFill>
                  <a:srgbClr val="000000"/>
                </a:solidFill>
                <a:effectLst/>
                <a:uFillTx/>
                <a:latin typeface="Arial"/>
              </a:endParaRPr>
            </a:p>
            <a:p>
              <a:pPr>
                <a:lnSpc>
                  <a:spcPct val="100000"/>
                </a:lnSpc>
                <a:spcBef>
                  <a:spcPts val="1191"/>
                </a:spcBef>
                <a:spcAft>
                  <a:spcPts val="992"/>
                </a:spcAft>
                <a:tabLst>
                  <a:tab algn="l" pos="0"/>
                </a:tabLst>
              </a:pPr>
              <a:endParaRPr b="0" lang="it-IT" sz="1200" strike="noStrike" u="none">
                <a:solidFill>
                  <a:srgbClr val="000000"/>
                </a:solidFill>
                <a:effectLst/>
                <a:uFillTx/>
                <a:latin typeface="Arial"/>
              </a:endParaRPr>
            </a:p>
            <a:p>
              <a:pPr>
                <a:lnSpc>
                  <a:spcPct val="100000"/>
                </a:lnSpc>
                <a:tabLst>
                  <a:tab algn="l" pos="0"/>
                </a:tabLst>
              </a:pPr>
              <a:r>
                <a:rPr b="1" lang="it" sz="1300" strike="noStrike" u="none">
                  <a:solidFill>
                    <a:schemeClr val="dk1"/>
                  </a:solidFill>
                  <a:effectLst/>
                  <a:uFillTx/>
                  <a:latin typeface="Rubik"/>
                  <a:ea typeface="Rubik"/>
                </a:rPr>
                <a:t>Al termine dell’attività gli studenti conosceranno:</a:t>
              </a:r>
              <a:endParaRPr b="0" lang="it-IT" sz="1300" strike="noStrike" u="none">
                <a:solidFill>
                  <a:srgbClr val="000000"/>
                </a:solidFill>
                <a:effectLst/>
                <a:uFillTx/>
                <a:latin typeface="Arial"/>
              </a:endParaRPr>
            </a:p>
            <a:p>
              <a:pPr>
                <a:lnSpc>
                  <a:spcPct val="100000"/>
                </a:lnSpc>
                <a:spcBef>
                  <a:spcPts val="1191"/>
                </a:spcBef>
                <a:spcAft>
                  <a:spcPts val="992"/>
                </a:spcAft>
                <a:tabLst>
                  <a:tab algn="l" pos="0"/>
                </a:tabLst>
              </a:pPr>
              <a:r>
                <a:rPr b="0" lang="it" sz="1300" strike="noStrike" u="none">
                  <a:solidFill>
                    <a:schemeClr val="dk1"/>
                  </a:solidFill>
                  <a:effectLst/>
                  <a:uFillTx/>
                  <a:latin typeface="Rubik"/>
                  <a:ea typeface="Rubik"/>
                </a:rPr>
                <a:t>La geografia fisica e politica del bacino del Mediterraneo e del Medio Oriente.</a:t>
              </a:r>
              <a:endParaRPr b="0" lang="it-IT" sz="1300" strike="noStrike" u="none">
                <a:solidFill>
                  <a:srgbClr val="000000"/>
                </a:solidFill>
                <a:effectLst/>
                <a:uFillTx/>
                <a:latin typeface="Arial"/>
              </a:endParaRPr>
            </a:p>
            <a:p>
              <a:pPr>
                <a:lnSpc>
                  <a:spcPct val="100000"/>
                </a:lnSpc>
                <a:spcBef>
                  <a:spcPts val="1191"/>
                </a:spcBef>
                <a:spcAft>
                  <a:spcPts val="992"/>
                </a:spcAft>
                <a:tabLst>
                  <a:tab algn="l" pos="0"/>
                </a:tabLst>
              </a:pPr>
              <a:r>
                <a:rPr b="0" lang="it" sz="1300" strike="noStrike" u="none">
                  <a:solidFill>
                    <a:schemeClr val="dk1"/>
                  </a:solidFill>
                  <a:effectLst/>
                  <a:uFillTx/>
                  <a:latin typeface="Rubik"/>
                  <a:ea typeface="Rubik"/>
                </a:rPr>
                <a:t>La struttura del testo argomentativo (tesi, antitesi, argomenti).</a:t>
              </a:r>
              <a:endParaRPr b="0" lang="it-IT" sz="1300" strike="noStrike" u="none">
                <a:solidFill>
                  <a:srgbClr val="000000"/>
                </a:solidFill>
                <a:effectLst/>
                <a:uFillTx/>
                <a:latin typeface="Arial"/>
              </a:endParaRPr>
            </a:p>
            <a:p>
              <a:pPr>
                <a:lnSpc>
                  <a:spcPct val="100000"/>
                </a:lnSpc>
                <a:spcBef>
                  <a:spcPts val="1191"/>
                </a:spcBef>
                <a:spcAft>
                  <a:spcPts val="992"/>
                </a:spcAft>
                <a:tabLst>
                  <a:tab algn="l" pos="0"/>
                </a:tabLst>
              </a:pPr>
              <a:r>
                <a:rPr b="0" lang="it" sz="1300" strike="noStrike" u="none">
                  <a:solidFill>
                    <a:schemeClr val="dk1"/>
                  </a:solidFill>
                  <a:effectLst/>
                  <a:uFillTx/>
                  <a:latin typeface="Rubik"/>
                  <a:ea typeface="Rubik"/>
                </a:rPr>
                <a:t>I concetti base di diritto d'asilo e rifugiato politico.</a:t>
              </a:r>
              <a:endParaRPr b="0" lang="it-IT" sz="1300" strike="noStrike" u="none">
                <a:solidFill>
                  <a:srgbClr val="000000"/>
                </a:solidFill>
                <a:effectLst/>
                <a:uFillTx/>
                <a:latin typeface="Arial"/>
              </a:endParaRPr>
            </a:p>
            <a:p>
              <a:pPr>
                <a:lnSpc>
                  <a:spcPct val="100000"/>
                </a:lnSpc>
                <a:spcBef>
                  <a:spcPts val="1191"/>
                </a:spcBef>
                <a:spcAft>
                  <a:spcPts val="992"/>
                </a:spcAft>
                <a:tabLst>
                  <a:tab algn="l" pos="0"/>
                </a:tabLst>
              </a:pPr>
              <a:endParaRPr b="0" lang="it-IT" sz="1700" strike="noStrike" u="none">
                <a:solidFill>
                  <a:srgbClr val="000000"/>
                </a:solidFill>
                <a:effectLst/>
                <a:uFillTx/>
                <a:latin typeface="Arial"/>
              </a:endParaRPr>
            </a:p>
            <a:p>
              <a:pPr>
                <a:lnSpc>
                  <a:spcPct val="100000"/>
                </a:lnSpc>
                <a:tabLst>
                  <a:tab algn="l" pos="0"/>
                </a:tabLst>
              </a:pPr>
              <a:endParaRPr b="0" lang="it-IT" sz="1400" strike="noStrike" u="none">
                <a:solidFill>
                  <a:srgbClr val="000000"/>
                </a:solidFill>
                <a:effectLst/>
                <a:uFillTx/>
                <a:latin typeface="Arial"/>
              </a:endParaRPr>
            </a:p>
            <a:p>
              <a:pPr marL="457200">
                <a:lnSpc>
                  <a:spcPct val="115000"/>
                </a:lnSpc>
                <a:tabLst>
                  <a:tab algn="l" pos="0"/>
                </a:tabLst>
              </a:pPr>
              <a:endParaRPr b="0" lang="it-IT" sz="1300" strike="noStrike" u="none">
                <a:solidFill>
                  <a:srgbClr val="000000"/>
                </a:solidFill>
                <a:effectLst/>
                <a:uFillTx/>
                <a:latin typeface="Arial"/>
              </a:endParaRPr>
            </a:p>
            <a:p>
              <a:pPr marL="457200">
                <a:lnSpc>
                  <a:spcPct val="115000"/>
                </a:lnSpc>
                <a:tabLst>
                  <a:tab algn="l" pos="0"/>
                </a:tabLst>
              </a:pPr>
              <a:endParaRPr b="0" lang="it-IT" sz="1300" strike="noStrike" u="none">
                <a:solidFill>
                  <a:srgbClr val="000000"/>
                </a:solidFill>
                <a:effectLst/>
                <a:uFillTx/>
                <a:latin typeface="Arial"/>
              </a:endParaRPr>
            </a:p>
            <a:p>
              <a:pPr marL="457200">
                <a:lnSpc>
                  <a:spcPct val="115000"/>
                </a:lnSpc>
                <a:tabLst>
                  <a:tab algn="l" pos="0"/>
                </a:tabLst>
              </a:pPr>
              <a:endParaRPr b="0" lang="it-IT" sz="1300" strike="noStrike" u="none">
                <a:solidFill>
                  <a:srgbClr val="000000"/>
                </a:solidFill>
                <a:effectLst/>
                <a:uFillTx/>
                <a:latin typeface="Arial"/>
              </a:endParaRPr>
            </a:p>
            <a:p>
              <a:pPr marL="457200">
                <a:lnSpc>
                  <a:spcPct val="100000"/>
                </a:lnSpc>
                <a:tabLst>
                  <a:tab algn="l" pos="0"/>
                </a:tabLst>
              </a:pPr>
              <a:endParaRPr b="0" lang="it-IT" sz="1400" strike="noStrike" u="none">
                <a:solidFill>
                  <a:srgbClr val="000000"/>
                </a:solidFill>
                <a:effectLst/>
                <a:uFillTx/>
                <a:latin typeface="Arial"/>
              </a:endParaRPr>
            </a:p>
            <a:p>
              <a:pPr>
                <a:lnSpc>
                  <a:spcPct val="114000"/>
                </a:lnSpc>
                <a:tabLst>
                  <a:tab algn="l" pos="0"/>
                </a:tabLst>
              </a:pPr>
              <a:endParaRPr b="0" lang="it-IT" sz="1400" strike="noStrike" u="none">
                <a:solidFill>
                  <a:srgbClr val="000000"/>
                </a:solidFill>
                <a:effectLst/>
                <a:uFillTx/>
                <a:latin typeface="Arial"/>
              </a:endParaRPr>
            </a:p>
            <a:p>
              <a:pPr>
                <a:lnSpc>
                  <a:spcPct val="114000"/>
                </a:lnSpc>
                <a:tabLst>
                  <a:tab algn="l" pos="0"/>
                </a:tabLst>
              </a:pPr>
              <a:endParaRPr b="0" lang="it-IT" sz="1400" strike="noStrike" u="none">
                <a:solidFill>
                  <a:srgbClr val="000000"/>
                </a:solidFill>
                <a:effectLst/>
                <a:uFillTx/>
                <a:latin typeface="Arial"/>
              </a:endParaRPr>
            </a:p>
            <a:p>
              <a:pPr>
                <a:lnSpc>
                  <a:spcPct val="100000"/>
                </a:lnSpc>
                <a:tabLst>
                  <a:tab algn="l" pos="0"/>
                </a:tabLst>
              </a:pPr>
              <a:endParaRPr b="0" lang="it-IT" sz="1400" strike="noStrike" u="none">
                <a:solidFill>
                  <a:srgbClr val="000000"/>
                </a:solidFill>
                <a:effectLst/>
                <a:uFillTx/>
                <a:latin typeface="Arial"/>
              </a:endParaRPr>
            </a:p>
            <a:p>
              <a:pPr>
                <a:lnSpc>
                  <a:spcPct val="100000"/>
                </a:lnSpc>
                <a:tabLst>
                  <a:tab algn="l" pos="0"/>
                </a:tabLst>
              </a:pPr>
              <a:endParaRPr b="0" lang="it-IT" sz="1400" strike="noStrike" u="none">
                <a:solidFill>
                  <a:srgbClr val="000000"/>
                </a:solidFill>
                <a:effectLst/>
                <a:uFillTx/>
                <a:latin typeface="Arial"/>
              </a:endParaRPr>
            </a:p>
            <a:p>
              <a:pPr>
                <a:lnSpc>
                  <a:spcPct val="115000"/>
                </a:lnSpc>
                <a:tabLst>
                  <a:tab algn="l" pos="0"/>
                </a:tabLst>
              </a:pPr>
              <a:endParaRPr b="0" lang="it-IT" sz="1400" strike="noStrike" u="none">
                <a:solidFill>
                  <a:srgbClr val="000000"/>
                </a:solidFill>
                <a:effectLst/>
                <a:uFillTx/>
                <a:latin typeface="Arial"/>
              </a:endParaRPr>
            </a:p>
            <a:p>
              <a:pPr>
                <a:lnSpc>
                  <a:spcPct val="115000"/>
                </a:lnSpc>
                <a:spcBef>
                  <a:spcPts val="1199"/>
                </a:spcBef>
                <a:spcAft>
                  <a:spcPts val="1199"/>
                </a:spcAft>
                <a:tabLst>
                  <a:tab algn="l" pos="0"/>
                </a:tabLst>
              </a:pPr>
              <a:endParaRPr b="0" lang="it-IT" sz="1400" strike="noStrike" u="none">
                <a:solidFill>
                  <a:srgbClr val="000000"/>
                </a:solidFill>
                <a:effectLst/>
                <a:uFillTx/>
                <a:latin typeface="Arial"/>
              </a:endParaRPr>
            </a:p>
          </p:txBody>
        </p:sp>
      </p:grpSp>
      <p:sp>
        <p:nvSpPr>
          <p:cNvPr id="77" name="Google Shape;102;p3"/>
          <p:cNvSpPr/>
          <p:nvPr/>
        </p:nvSpPr>
        <p:spPr>
          <a:xfrm rot="16200000">
            <a:off x="-2513880" y="5039280"/>
            <a:ext cx="5542920" cy="361800"/>
          </a:xfrm>
          <a:prstGeom prst="rect">
            <a:avLst/>
          </a:prstGeom>
          <a:noFill/>
          <a:ln w="0">
            <a:noFill/>
          </a:ln>
        </p:spPr>
        <p:style>
          <a:lnRef idx="0"/>
          <a:fillRef idx="0"/>
          <a:effectRef idx="0"/>
          <a:fontRef idx="minor"/>
        </p:style>
        <p:txBody>
          <a:bodyPr tIns="91440" bIns="91440" anchor="ctr">
            <a:noAutofit/>
          </a:bodyPr>
          <a:p>
            <a:pPr algn="ctr">
              <a:lnSpc>
                <a:spcPct val="100000"/>
              </a:lnSpc>
              <a:tabLst>
                <a:tab algn="l" pos="0"/>
              </a:tabLst>
            </a:pPr>
            <a:r>
              <a:rPr b="0" lang="it" sz="2300" strike="noStrike" u="none">
                <a:solidFill>
                  <a:srgbClr val="d9d9d9"/>
                </a:solidFill>
                <a:effectLst/>
                <a:uFillTx/>
                <a:latin typeface="Comfortaa Medium"/>
                <a:ea typeface="Comfortaa Medium"/>
              </a:rPr>
              <a:t>PRIMA della sperimentazione</a:t>
            </a:r>
            <a:endParaRPr b="0" lang="it-IT" sz="2300" strike="noStrike" u="none">
              <a:solidFill>
                <a:srgbClr val="000000"/>
              </a:solidFill>
              <a:effectLst/>
              <a:uFillTx/>
              <a:latin typeface="Arial"/>
            </a:endParaRPr>
          </a:p>
        </p:txBody>
      </p:sp>
      <p:pic>
        <p:nvPicPr>
          <p:cNvPr id="78" name="Google Shape;103;p3" descr=""/>
          <p:cNvPicPr/>
          <p:nvPr/>
        </p:nvPicPr>
        <p:blipFill>
          <a:blip r:embed="rId1"/>
          <a:srcRect l="-7890" t="-6804" r="-7418" b="-6615"/>
          <a:stretch/>
        </p:blipFill>
        <p:spPr>
          <a:xfrm>
            <a:off x="5927400" y="784800"/>
            <a:ext cx="797040" cy="783720"/>
          </a:xfrm>
          <a:prstGeom prst="rect">
            <a:avLst/>
          </a:prstGeom>
          <a:noFill/>
          <a:ln w="0">
            <a:noFill/>
          </a:ln>
        </p:spPr>
      </p:pic>
      <p:pic>
        <p:nvPicPr>
          <p:cNvPr id="79" name="Google Shape;104;p3" descr=""/>
          <p:cNvPicPr/>
          <p:nvPr/>
        </p:nvPicPr>
        <p:blipFill>
          <a:blip r:embed="rId2"/>
          <a:stretch/>
        </p:blipFill>
        <p:spPr>
          <a:xfrm>
            <a:off x="6305040" y="708480"/>
            <a:ext cx="584640" cy="488880"/>
          </a:xfrm>
          <a:prstGeom prst="rect">
            <a:avLst/>
          </a:prstGeom>
          <a:noFill/>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80" name="Google Shape;109;g306bd2a7e5f_0_23"/>
          <p:cNvSpPr/>
          <p:nvPr/>
        </p:nvSpPr>
        <p:spPr>
          <a:xfrm rot="4777800">
            <a:off x="1510920" y="1304640"/>
            <a:ext cx="733680" cy="902160"/>
          </a:xfrm>
          <a:custGeom>
            <a:avLst/>
            <a:gdLst>
              <a:gd name="textAreaLeft" fmla="*/ 0 w 733680"/>
              <a:gd name="textAreaRight" fmla="*/ 734040 w 733680"/>
              <a:gd name="textAreaTop" fmla="*/ 0 h 902160"/>
              <a:gd name="textAreaBottom" fmla="*/ 902520 h 902160"/>
            </a:gdLst>
            <a:ahLst/>
            <a:cxnLst/>
            <a:rect l="textAreaLeft" t="textAreaTop" r="textAreaRight" b="textAreaBottom"/>
            <a:pathLst>
              <a:path w="72024" h="60286">
                <a:moveTo>
                  <a:pt x="72024" y="787"/>
                </a:moveTo>
                <a:cubicBezTo>
                  <a:pt x="65065" y="-952"/>
                  <a:pt x="55316" y="170"/>
                  <a:pt x="51147" y="6007"/>
                </a:cubicBezTo>
                <a:cubicBezTo>
                  <a:pt x="46189" y="12948"/>
                  <a:pt x="50448" y="23825"/>
                  <a:pt x="45928" y="31059"/>
                </a:cubicBezTo>
                <a:cubicBezTo>
                  <a:pt x="38519" y="42915"/>
                  <a:pt x="14839" y="32448"/>
                  <a:pt x="5741" y="43063"/>
                </a:cubicBezTo>
                <a:cubicBezTo>
                  <a:pt x="1803" y="47658"/>
                  <a:pt x="5741" y="58371"/>
                  <a:pt x="0" y="60286"/>
                </a:cubicBezTo>
              </a:path>
            </a:pathLst>
          </a:custGeom>
          <a:noFill/>
          <a:ln w="28575">
            <a:solidFill>
              <a:srgbClr val="000000"/>
            </a:solidFill>
            <a:round/>
          </a:ln>
        </p:spPr>
        <p:style>
          <a:lnRef idx="0"/>
          <a:fillRef idx="0"/>
          <a:effectRef idx="0"/>
          <a:fontRef idx="minor"/>
        </p:style>
        <p:txBody>
          <a:bodyPr tIns="91440" bIns="91440" anchor="ctr">
            <a:noAutofit/>
          </a:bodyPr>
          <a:p>
            <a:pPr>
              <a:lnSpc>
                <a:spcPct val="100000"/>
              </a:lnSpc>
              <a:tabLst>
                <a:tab algn="l" pos="0"/>
              </a:tabLst>
            </a:pPr>
            <a:endParaRPr b="0" lang="it-IT" sz="1400" strike="noStrike" u="none">
              <a:solidFill>
                <a:srgbClr val="000000"/>
              </a:solidFill>
              <a:effectLst/>
              <a:uFillTx/>
              <a:latin typeface="Arial"/>
            </a:endParaRPr>
          </a:p>
        </p:txBody>
      </p:sp>
      <p:grpSp>
        <p:nvGrpSpPr>
          <p:cNvPr id="81" name="Google Shape;110;g306bd2a7e5f_0_23"/>
          <p:cNvGrpSpPr/>
          <p:nvPr/>
        </p:nvGrpSpPr>
        <p:grpSpPr>
          <a:xfrm>
            <a:off x="720000" y="4932720"/>
            <a:ext cx="6119640" cy="4777920"/>
            <a:chOff x="720000" y="4932720"/>
            <a:chExt cx="6119640" cy="4777920"/>
          </a:xfrm>
        </p:grpSpPr>
        <p:sp>
          <p:nvSpPr>
            <p:cNvPr id="82" name="Google Shape;111;g306bd2a7e5f_0_23"/>
            <p:cNvSpPr/>
            <p:nvPr/>
          </p:nvSpPr>
          <p:spPr>
            <a:xfrm>
              <a:off x="720000" y="4932720"/>
              <a:ext cx="6119640" cy="707040"/>
            </a:xfrm>
            <a:prstGeom prst="roundRect">
              <a:avLst>
                <a:gd name="adj" fmla="val 8646"/>
              </a:avLst>
            </a:prstGeom>
            <a:solidFill>
              <a:srgbClr val="d10082"/>
            </a:solidFill>
            <a:ln w="19050">
              <a:solidFill>
                <a:srgbClr val="000000"/>
              </a:solidFill>
              <a:round/>
            </a:ln>
          </p:spPr>
          <p:style>
            <a:lnRef idx="0"/>
            <a:fillRef idx="0"/>
            <a:effectRef idx="0"/>
            <a:fontRef idx="minor"/>
          </p:style>
          <p:txBody>
            <a:bodyPr tIns="91440" bIns="91440" anchor="t">
              <a:noAutofit/>
            </a:bodyPr>
            <a:p>
              <a:pPr>
                <a:lnSpc>
                  <a:spcPct val="114000"/>
                </a:lnSpc>
                <a:tabLst>
                  <a:tab algn="l" pos="0"/>
                </a:tabLst>
              </a:pPr>
              <a:r>
                <a:rPr b="0" lang="it" sz="2400" strike="noStrike" u="none">
                  <a:solidFill>
                    <a:schemeClr val="lt1"/>
                  </a:solidFill>
                  <a:effectLst/>
                  <a:uFillTx/>
                  <a:latin typeface="Rubik"/>
                  <a:ea typeface="Rubik"/>
                </a:rPr>
                <a:t>Cosa valutare</a:t>
              </a:r>
              <a:endParaRPr b="0" lang="it-IT" sz="2400" strike="noStrike" u="none">
                <a:solidFill>
                  <a:srgbClr val="ffffff"/>
                </a:solidFill>
                <a:effectLst/>
                <a:uFillTx/>
                <a:latin typeface="Arial"/>
              </a:endParaRPr>
            </a:p>
            <a:p>
              <a:pPr>
                <a:lnSpc>
                  <a:spcPct val="115000"/>
                </a:lnSpc>
                <a:spcBef>
                  <a:spcPts val="1199"/>
                </a:spcBef>
                <a:spcAft>
                  <a:spcPts val="1199"/>
                </a:spcAft>
                <a:tabLst>
                  <a:tab algn="l" pos="0"/>
                </a:tabLst>
              </a:pPr>
              <a:endParaRPr b="0" lang="it-IT" sz="2400" strike="noStrike" u="none">
                <a:solidFill>
                  <a:srgbClr val="ffffff"/>
                </a:solidFill>
                <a:effectLst/>
                <a:uFillTx/>
                <a:latin typeface="Arial"/>
              </a:endParaRPr>
            </a:p>
          </p:txBody>
        </p:sp>
        <p:sp>
          <p:nvSpPr>
            <p:cNvPr id="83" name="Google Shape;112;g306bd2a7e5f_0_23"/>
            <p:cNvSpPr/>
            <p:nvPr/>
          </p:nvSpPr>
          <p:spPr>
            <a:xfrm>
              <a:off x="720000" y="5426640"/>
              <a:ext cx="6119640" cy="4284000"/>
            </a:xfrm>
            <a:prstGeom prst="roundRect">
              <a:avLst>
                <a:gd name="adj" fmla="val 3201"/>
              </a:avLst>
            </a:prstGeom>
            <a:solidFill>
              <a:schemeClr val="lt1"/>
            </a:solidFill>
            <a:ln w="19050">
              <a:solidFill>
                <a:srgbClr val="000000"/>
              </a:solidFill>
              <a:round/>
            </a:ln>
          </p:spPr>
          <p:style>
            <a:lnRef idx="0"/>
            <a:fillRef idx="0"/>
            <a:effectRef idx="0"/>
            <a:fontRef idx="minor"/>
          </p:style>
          <p:txBody>
            <a:bodyPr tIns="91440" bIns="91440" anchor="t">
              <a:noAutofit/>
            </a:bodyPr>
            <a:p>
              <a:pPr>
                <a:lnSpc>
                  <a:spcPct val="115000"/>
                </a:lnSpc>
                <a:tabLst>
                  <a:tab algn="l" pos="0"/>
                </a:tabLst>
              </a:pPr>
              <a:r>
                <a:rPr b="1" lang="it" sz="1400" strike="noStrike" u="none">
                  <a:solidFill>
                    <a:schemeClr val="dk1"/>
                  </a:solidFill>
                  <a:effectLst/>
                  <a:uFillTx/>
                  <a:latin typeface="Rubik"/>
                  <a:ea typeface="Rubik"/>
                </a:rPr>
                <a:t>Per valutare l’attività </a:t>
              </a:r>
              <a:r>
                <a:rPr b="1" lang="it" sz="1400" strike="noStrike" u="none">
                  <a:solidFill>
                    <a:srgbClr val="d10082"/>
                  </a:solidFill>
                  <a:effectLst/>
                  <a:uFillTx/>
                  <a:latin typeface="Rubik"/>
                  <a:ea typeface="Rubik"/>
                </a:rPr>
                <a:t>osserva</a:t>
              </a:r>
              <a:r>
                <a:rPr b="0" lang="it" sz="1400" strike="noStrike" u="none">
                  <a:solidFill>
                    <a:schemeClr val="dk1"/>
                  </a:solidFill>
                  <a:effectLst/>
                  <a:uFillTx/>
                  <a:latin typeface="Rubik"/>
                  <a:ea typeface="Rubik"/>
                </a:rPr>
                <a:t>:</a:t>
              </a:r>
              <a:endParaRPr b="0" lang="it-IT" sz="1400" strike="noStrike" u="none">
                <a:solidFill>
                  <a:srgbClr val="000000"/>
                </a:solidFill>
                <a:effectLst/>
                <a:uFillTx/>
                <a:latin typeface="Arial"/>
              </a:endParaRPr>
            </a:p>
            <a:p>
              <a:pPr marL="457200" indent="-317520">
                <a:lnSpc>
                  <a:spcPct val="115000"/>
                </a:lnSpc>
                <a:spcBef>
                  <a:spcPts val="624"/>
                </a:spcBef>
                <a:spcAft>
                  <a:spcPts val="425"/>
                </a:spcAft>
                <a:buClr>
                  <a:srgbClr val="000000"/>
                </a:buClr>
                <a:buFont typeface="Rubik"/>
                <a:buChar char="●"/>
                <a:tabLst>
                  <a:tab algn="l" pos="0"/>
                </a:tabLst>
              </a:pPr>
              <a:r>
                <a:rPr b="0" lang="it" sz="1100" strike="noStrike" u="none">
                  <a:solidFill>
                    <a:schemeClr val="dk1"/>
                  </a:solidFill>
                  <a:effectLst/>
                  <a:uFillTx/>
                  <a:latin typeface="Rubik"/>
                  <a:ea typeface="Rubik"/>
                </a:rPr>
                <a:t>Capacità di ricerca e verifica: come gli alunni selezionano le informazioni fornite dall'IA e le confrontano con gli articoli.</a:t>
              </a:r>
              <a:endParaRPr b="0" lang="it-IT" sz="1100" strike="noStrike" u="none">
                <a:solidFill>
                  <a:srgbClr val="000000"/>
                </a:solidFill>
                <a:effectLst/>
                <a:uFillTx/>
                <a:latin typeface="Arial"/>
                <a:ea typeface="Noto Sans SC"/>
              </a:endParaRPr>
            </a:p>
            <a:p>
              <a:pPr marL="457200" indent="-317520">
                <a:lnSpc>
                  <a:spcPct val="115000"/>
                </a:lnSpc>
                <a:spcBef>
                  <a:spcPts val="624"/>
                </a:spcBef>
                <a:spcAft>
                  <a:spcPts val="425"/>
                </a:spcAft>
                <a:buClr>
                  <a:srgbClr val="000000"/>
                </a:buClr>
                <a:buFont typeface="Rubik"/>
                <a:buChar char="●"/>
                <a:tabLst>
                  <a:tab algn="l" pos="0"/>
                </a:tabLst>
              </a:pPr>
              <a:r>
                <a:rPr b="0" lang="it" sz="1100" strike="noStrike" u="none">
                  <a:solidFill>
                    <a:schemeClr val="dk1"/>
                  </a:solidFill>
                  <a:effectLst/>
                  <a:uFillTx/>
                  <a:latin typeface="Rubik"/>
                  <a:ea typeface="Rubik"/>
                </a:rPr>
                <a:t>Partecipazione al Debate: qualità delle argomentazioni, capacità di ascolto, rispetto delle regole e gestione dell'emotività.</a:t>
              </a:r>
              <a:endParaRPr b="0" lang="it-IT" sz="1100" strike="noStrike" u="none">
                <a:solidFill>
                  <a:srgbClr val="000000"/>
                </a:solidFill>
                <a:effectLst/>
                <a:uFillTx/>
                <a:latin typeface="Arial"/>
                <a:ea typeface="Noto Sans SC"/>
              </a:endParaRPr>
            </a:p>
            <a:p>
              <a:pPr marL="457200" indent="-317520">
                <a:lnSpc>
                  <a:spcPct val="115000"/>
                </a:lnSpc>
                <a:spcBef>
                  <a:spcPts val="624"/>
                </a:spcBef>
                <a:spcAft>
                  <a:spcPts val="425"/>
                </a:spcAft>
                <a:buClr>
                  <a:srgbClr val="000000"/>
                </a:buClr>
                <a:buFont typeface="Rubik"/>
                <a:buChar char="●"/>
                <a:tabLst>
                  <a:tab algn="l" pos="0"/>
                </a:tabLst>
              </a:pPr>
              <a:r>
                <a:rPr b="0" lang="it" sz="1100" strike="noStrike" u="none">
                  <a:solidFill>
                    <a:schemeClr val="dk1"/>
                  </a:solidFill>
                  <a:effectLst/>
                  <a:uFillTx/>
                  <a:latin typeface="Rubik"/>
                  <a:ea typeface="Rubik"/>
                </a:rPr>
                <a:t>Empatia e profondità: livello di riflessione personale emerso dalle domande poste all'IA e dalla rielaborazione delle testimonianze.</a:t>
              </a:r>
              <a:endParaRPr b="0" lang="it-IT" sz="1100" strike="noStrike" u="none">
                <a:solidFill>
                  <a:srgbClr val="000000"/>
                </a:solidFill>
                <a:effectLst/>
                <a:uFillTx/>
                <a:latin typeface="Arial"/>
                <a:ea typeface="Noto Sans SC"/>
              </a:endParaRPr>
            </a:p>
            <a:p>
              <a:pPr marL="457200" indent="-317520">
                <a:lnSpc>
                  <a:spcPct val="115000"/>
                </a:lnSpc>
                <a:spcBef>
                  <a:spcPts val="624"/>
                </a:spcBef>
                <a:spcAft>
                  <a:spcPts val="425"/>
                </a:spcAft>
                <a:buClr>
                  <a:srgbClr val="000000"/>
                </a:buClr>
                <a:buFont typeface="Rubik"/>
                <a:buChar char="●"/>
                <a:tabLst>
                  <a:tab algn="l" pos="0"/>
                </a:tabLst>
              </a:pPr>
              <a:r>
                <a:rPr b="0" lang="it" sz="1100" strike="noStrike" u="none">
                  <a:solidFill>
                    <a:schemeClr val="dk1"/>
                  </a:solidFill>
                  <a:effectLst/>
                  <a:uFillTx/>
                  <a:latin typeface="Rubik"/>
                  <a:ea typeface="Rubik"/>
                </a:rPr>
                <a:t>Collaborazione: dinamiche interne al gruppo durante il cooperative learning.</a:t>
              </a:r>
              <a:endParaRPr b="0" lang="it-IT" sz="1100" strike="noStrike" u="none">
                <a:solidFill>
                  <a:srgbClr val="000000"/>
                </a:solidFill>
                <a:effectLst/>
                <a:uFillTx/>
                <a:latin typeface="Arial"/>
                <a:ea typeface="Noto Sans SC"/>
              </a:endParaRPr>
            </a:p>
            <a:p>
              <a:pPr>
                <a:lnSpc>
                  <a:spcPct val="115000"/>
                </a:lnSpc>
                <a:spcBef>
                  <a:spcPts val="632"/>
                </a:spcBef>
                <a:tabLst>
                  <a:tab algn="l" pos="0"/>
                </a:tabLst>
              </a:pPr>
              <a:r>
                <a:rPr b="1" lang="it" sz="1400" strike="noStrike" u="none">
                  <a:solidFill>
                    <a:schemeClr val="dk1"/>
                  </a:solidFill>
                  <a:effectLst/>
                  <a:uFillTx/>
                  <a:latin typeface="Rubik"/>
                  <a:ea typeface="Rubik"/>
                </a:rPr>
                <a:t>Puoi valutare l’attività </a:t>
              </a:r>
              <a:r>
                <a:rPr b="1" lang="it" sz="1400" strike="noStrike" u="none">
                  <a:solidFill>
                    <a:srgbClr val="d10082"/>
                  </a:solidFill>
                  <a:effectLst/>
                  <a:uFillTx/>
                  <a:latin typeface="Rubik"/>
                  <a:ea typeface="Rubik"/>
                </a:rPr>
                <a:t>mediante</a:t>
              </a:r>
              <a:r>
                <a:rPr b="0" lang="it" sz="1400" strike="noStrike" u="none">
                  <a:solidFill>
                    <a:schemeClr val="dk1"/>
                  </a:solidFill>
                  <a:effectLst/>
                  <a:uFillTx/>
                  <a:latin typeface="Rubik"/>
                  <a:ea typeface="Rubik"/>
                </a:rPr>
                <a:t>: </a:t>
              </a:r>
              <a:endParaRPr b="0" lang="it-IT" sz="1400" strike="noStrike" u="none">
                <a:solidFill>
                  <a:srgbClr val="000000"/>
                </a:solidFill>
                <a:effectLst/>
                <a:uFillTx/>
                <a:latin typeface="Arial"/>
                <a:ea typeface="Noto Sans SC"/>
              </a:endParaRPr>
            </a:p>
            <a:p>
              <a:pPr marL="457200" indent="-317520">
                <a:lnSpc>
                  <a:spcPct val="115000"/>
                </a:lnSpc>
                <a:spcBef>
                  <a:spcPts val="624"/>
                </a:spcBef>
                <a:spcAft>
                  <a:spcPts val="425"/>
                </a:spcAft>
                <a:buClr>
                  <a:srgbClr val="000000"/>
                </a:buClr>
                <a:buFont typeface="Rubik"/>
                <a:buAutoNum type="arabicPeriod"/>
                <a:tabLst>
                  <a:tab algn="l" pos="0"/>
                </a:tabLst>
              </a:pPr>
              <a:r>
                <a:rPr b="0" lang="it" sz="1100" strike="noStrike" u="none">
                  <a:solidFill>
                    <a:schemeClr val="dk1"/>
                  </a:solidFill>
                  <a:effectLst/>
                  <a:uFillTx/>
                  <a:latin typeface="Rubik"/>
                  <a:ea typeface="Rubik"/>
                </a:rPr>
                <a:t>Griglia di osservazione per il Debate: valutazione argomentazioni, esposizione, rispetto dei tempi.</a:t>
              </a:r>
              <a:endParaRPr b="0" lang="it-IT" sz="1100" strike="noStrike" u="none">
                <a:solidFill>
                  <a:srgbClr val="000000"/>
                </a:solidFill>
                <a:effectLst/>
                <a:uFillTx/>
                <a:latin typeface="Arial"/>
                <a:ea typeface="Noto Sans SC"/>
              </a:endParaRPr>
            </a:p>
            <a:p>
              <a:pPr marL="457200" indent="-317520">
                <a:lnSpc>
                  <a:spcPct val="115000"/>
                </a:lnSpc>
                <a:spcBef>
                  <a:spcPts val="624"/>
                </a:spcBef>
                <a:spcAft>
                  <a:spcPts val="425"/>
                </a:spcAft>
                <a:buClr>
                  <a:srgbClr val="000000"/>
                </a:buClr>
                <a:buFont typeface="Rubik"/>
                <a:buAutoNum type="arabicPeriod"/>
                <a:tabLst>
                  <a:tab algn="l" pos="0"/>
                </a:tabLst>
              </a:pPr>
              <a:r>
                <a:rPr b="0" lang="it" sz="1100" strike="noStrike" u="none">
                  <a:solidFill>
                    <a:schemeClr val="dk1"/>
                  </a:solidFill>
                  <a:effectLst/>
                  <a:uFillTx/>
                  <a:latin typeface="Rubik"/>
                  <a:ea typeface="Rubik"/>
                </a:rPr>
                <a:t>Rubrica di valutazione del prodotto finale: lista PRO/CONTRO rielaborata e verificata con le fonti.</a:t>
              </a:r>
              <a:endParaRPr b="0" lang="it-IT" sz="1100" strike="noStrike" u="none">
                <a:solidFill>
                  <a:srgbClr val="000000"/>
                </a:solidFill>
                <a:effectLst/>
                <a:uFillTx/>
                <a:latin typeface="Arial"/>
                <a:ea typeface="Noto Sans SC"/>
              </a:endParaRPr>
            </a:p>
            <a:p>
              <a:pPr marL="457200" indent="-317520">
                <a:lnSpc>
                  <a:spcPct val="115000"/>
                </a:lnSpc>
                <a:spcBef>
                  <a:spcPts val="624"/>
                </a:spcBef>
                <a:spcAft>
                  <a:spcPts val="425"/>
                </a:spcAft>
                <a:buClr>
                  <a:srgbClr val="000000"/>
                </a:buClr>
                <a:buFont typeface="Rubik"/>
                <a:buAutoNum type="arabicPeriod"/>
                <a:tabLst>
                  <a:tab algn="l" pos="0"/>
                </a:tabLst>
              </a:pPr>
              <a:r>
                <a:rPr b="0" lang="it" sz="1100" strike="noStrike" u="none">
                  <a:solidFill>
                    <a:schemeClr val="dk1"/>
                  </a:solidFill>
                  <a:effectLst/>
                  <a:uFillTx/>
                  <a:latin typeface="Rubik"/>
                  <a:ea typeface="Rubik"/>
                </a:rPr>
                <a:t>Autovalutazione: un breve diario di bordo dove l'alunno riflette su come è cambiata la sua opinione pre e post attività.</a:t>
              </a:r>
              <a:endParaRPr b="0" lang="it-IT" sz="1100" strike="noStrike" u="none">
                <a:solidFill>
                  <a:srgbClr val="000000"/>
                </a:solidFill>
                <a:effectLst/>
                <a:uFillTx/>
                <a:latin typeface="Arial"/>
                <a:ea typeface="Noto Sans SC"/>
              </a:endParaRPr>
            </a:p>
          </p:txBody>
        </p:sp>
      </p:grpSp>
      <p:sp>
        <p:nvSpPr>
          <p:cNvPr id="84" name="Google Shape;113;g306bd2a7e5f_0_23"/>
          <p:cNvSpPr/>
          <p:nvPr/>
        </p:nvSpPr>
        <p:spPr>
          <a:xfrm>
            <a:off x="1047600" y="721440"/>
            <a:ext cx="4879800" cy="804960"/>
          </a:xfrm>
          <a:prstGeom prst="roundRect">
            <a:avLst>
              <a:gd name="adj" fmla="val 16667"/>
            </a:avLst>
          </a:prstGeom>
          <a:solidFill>
            <a:srgbClr val="008fd2"/>
          </a:solidFill>
          <a:ln w="19050">
            <a:solidFill>
              <a:srgbClr val="000000"/>
            </a:solidFill>
            <a:round/>
          </a:ln>
        </p:spPr>
        <p:style>
          <a:lnRef idx="0"/>
          <a:fillRef idx="0"/>
          <a:effectRef idx="0"/>
          <a:fontRef idx="minor"/>
        </p:style>
        <p:txBody>
          <a:bodyPr tIns="91440" bIns="91440" anchor="ctr">
            <a:noAutofit/>
          </a:bodyPr>
          <a:p>
            <a:pPr algn="ctr">
              <a:lnSpc>
                <a:spcPct val="115000"/>
              </a:lnSpc>
              <a:tabLst>
                <a:tab algn="l" pos="0"/>
              </a:tabLst>
            </a:pPr>
            <a:r>
              <a:rPr b="0" lang="it" sz="3000" strike="noStrike" u="none">
                <a:solidFill>
                  <a:schemeClr val="lt1"/>
                </a:solidFill>
                <a:effectLst/>
                <a:uFillTx/>
                <a:latin typeface="Rubik Light"/>
                <a:ea typeface="Rubik Light"/>
              </a:rPr>
              <a:t>Metodologie e valutazione</a:t>
            </a:r>
            <a:endParaRPr b="0" lang="it-IT" sz="3000" strike="noStrike" u="none">
              <a:solidFill>
                <a:srgbClr val="ffffff"/>
              </a:solidFill>
              <a:effectLst/>
              <a:uFillTx/>
              <a:latin typeface="Arial"/>
            </a:endParaRPr>
          </a:p>
        </p:txBody>
      </p:sp>
      <p:pic>
        <p:nvPicPr>
          <p:cNvPr id="85" name="Google Shape;114;g306bd2a7e5f_0_23" descr=""/>
          <p:cNvPicPr/>
          <p:nvPr/>
        </p:nvPicPr>
        <p:blipFill>
          <a:blip r:embed="rId1"/>
          <a:srcRect l="-4559" t="-4635" r="-6932" b="-5291"/>
          <a:stretch/>
        </p:blipFill>
        <p:spPr>
          <a:xfrm>
            <a:off x="5927400" y="678600"/>
            <a:ext cx="584640" cy="893160"/>
          </a:xfrm>
          <a:prstGeom prst="rect">
            <a:avLst/>
          </a:prstGeom>
          <a:noFill/>
          <a:ln w="0">
            <a:noFill/>
          </a:ln>
        </p:spPr>
      </p:pic>
      <p:grpSp>
        <p:nvGrpSpPr>
          <p:cNvPr id="86" name="Google Shape;115;g306bd2a7e5f_0_23"/>
          <p:cNvGrpSpPr/>
          <p:nvPr/>
        </p:nvGrpSpPr>
        <p:grpSpPr>
          <a:xfrm>
            <a:off x="720000" y="1996920"/>
            <a:ext cx="6119640" cy="2626200"/>
            <a:chOff x="720000" y="1996920"/>
            <a:chExt cx="6119640" cy="2626200"/>
          </a:xfrm>
        </p:grpSpPr>
        <p:sp>
          <p:nvSpPr>
            <p:cNvPr id="87" name="Google Shape;116;g306bd2a7e5f_0_23"/>
            <p:cNvSpPr/>
            <p:nvPr/>
          </p:nvSpPr>
          <p:spPr>
            <a:xfrm>
              <a:off x="720000" y="1996920"/>
              <a:ext cx="6119640" cy="618480"/>
            </a:xfrm>
            <a:prstGeom prst="roundRect">
              <a:avLst>
                <a:gd name="adj" fmla="val 8646"/>
              </a:avLst>
            </a:prstGeom>
            <a:solidFill>
              <a:srgbClr val="008fd2"/>
            </a:solidFill>
            <a:ln w="19050">
              <a:solidFill>
                <a:srgbClr val="000000"/>
              </a:solidFill>
              <a:round/>
            </a:ln>
          </p:spPr>
          <p:style>
            <a:lnRef idx="0"/>
            <a:fillRef idx="0"/>
            <a:effectRef idx="0"/>
            <a:fontRef idx="minor"/>
          </p:style>
          <p:txBody>
            <a:bodyPr tIns="91440" bIns="91440" anchor="ctr">
              <a:noAutofit/>
            </a:bodyPr>
            <a:p>
              <a:pPr>
                <a:lnSpc>
                  <a:spcPct val="115000"/>
                </a:lnSpc>
                <a:spcAft>
                  <a:spcPts val="1199"/>
                </a:spcAft>
                <a:tabLst>
                  <a:tab algn="l" pos="0"/>
                </a:tabLst>
              </a:pPr>
              <a:r>
                <a:rPr b="0" lang="it" sz="2400" strike="noStrike" u="none">
                  <a:solidFill>
                    <a:schemeClr val="lt1"/>
                  </a:solidFill>
                  <a:effectLst/>
                  <a:uFillTx/>
                  <a:latin typeface="Rubik"/>
                  <a:ea typeface="Rubik"/>
                </a:rPr>
                <a:t>Metodologie didattiche</a:t>
              </a:r>
              <a:endParaRPr b="0" lang="it-IT" sz="2400" strike="noStrike" u="none">
                <a:solidFill>
                  <a:srgbClr val="ffffff"/>
                </a:solidFill>
                <a:effectLst/>
                <a:uFillTx/>
                <a:latin typeface="Arial"/>
              </a:endParaRPr>
            </a:p>
          </p:txBody>
        </p:sp>
        <p:grpSp>
          <p:nvGrpSpPr>
            <p:cNvPr id="88" name="Google Shape;117;g306bd2a7e5f_0_23"/>
            <p:cNvGrpSpPr/>
            <p:nvPr/>
          </p:nvGrpSpPr>
          <p:grpSpPr>
            <a:xfrm>
              <a:off x="720000" y="2494440"/>
              <a:ext cx="6119640" cy="2128680"/>
              <a:chOff x="720000" y="2494440"/>
              <a:chExt cx="6119640" cy="2128680"/>
            </a:xfrm>
          </p:grpSpPr>
          <p:sp>
            <p:nvSpPr>
              <p:cNvPr id="89" name="Google Shape;118;g306bd2a7e5f_0_23"/>
              <p:cNvSpPr/>
              <p:nvPr/>
            </p:nvSpPr>
            <p:spPr>
              <a:xfrm>
                <a:off x="720000" y="2494440"/>
                <a:ext cx="6119640" cy="2128680"/>
              </a:xfrm>
              <a:prstGeom prst="roundRect">
                <a:avLst>
                  <a:gd name="adj" fmla="val 3201"/>
                </a:avLst>
              </a:prstGeom>
              <a:solidFill>
                <a:schemeClr val="lt1"/>
              </a:solidFill>
              <a:ln w="19050">
                <a:solidFill>
                  <a:srgbClr val="000000"/>
                </a:solidFill>
                <a:round/>
              </a:ln>
            </p:spPr>
            <p:style>
              <a:lnRef idx="0"/>
              <a:fillRef idx="0"/>
              <a:effectRef idx="0"/>
              <a:fontRef idx="minor"/>
            </p:style>
            <p:txBody>
              <a:bodyPr tIns="91440" bIns="91440" anchor="t">
                <a:noAutofit/>
              </a:bodyPr>
              <a:p>
                <a:pPr>
                  <a:lnSpc>
                    <a:spcPct val="114000"/>
                  </a:lnSpc>
                  <a:spcBef>
                    <a:spcPts val="1199"/>
                  </a:spcBef>
                  <a:tabLst>
                    <a:tab algn="l" pos="0"/>
                  </a:tabLst>
                </a:pPr>
                <a:r>
                  <a:rPr b="0" lang="it" sz="1400" strike="noStrike" u="none">
                    <a:solidFill>
                      <a:schemeClr val="dk1"/>
                    </a:solidFill>
                    <a:effectLst/>
                    <a:uFillTx/>
                    <a:latin typeface="Rubik"/>
                    <a:ea typeface="Rubik"/>
                  </a:rPr>
                  <a:t>Seleziona le </a:t>
                </a:r>
                <a:r>
                  <a:rPr b="1" lang="it" sz="1400" strike="noStrike" u="none">
                    <a:solidFill>
                      <a:srgbClr val="008fd2"/>
                    </a:solidFill>
                    <a:effectLst/>
                    <a:uFillTx/>
                    <a:latin typeface="Rubik"/>
                    <a:ea typeface="Rubik"/>
                  </a:rPr>
                  <a:t>metodologie</a:t>
                </a:r>
                <a:r>
                  <a:rPr b="0" lang="it" sz="1400" strike="noStrike" u="none">
                    <a:solidFill>
                      <a:schemeClr val="dk1"/>
                    </a:solidFill>
                    <a:effectLst/>
                    <a:uFillTx/>
                    <a:latin typeface="Rubik"/>
                    <a:ea typeface="Rubik"/>
                  </a:rPr>
                  <a:t> più adatte per raggiungere gli obiettivi di apprendimento:</a:t>
                </a:r>
                <a:endParaRPr b="0" lang="it-IT" sz="1400" strike="noStrike" u="none">
                  <a:solidFill>
                    <a:srgbClr val="000000"/>
                  </a:solidFill>
                  <a:effectLst/>
                  <a:uFillTx/>
                  <a:latin typeface="Arial"/>
                </a:endParaRPr>
              </a:p>
              <a:p>
                <a:pPr marL="457200" indent="-317520">
                  <a:lnSpc>
                    <a:spcPct val="114000"/>
                  </a:lnSpc>
                  <a:spcBef>
                    <a:spcPts val="1199"/>
                  </a:spcBef>
                  <a:buClr>
                    <a:srgbClr val="000000"/>
                  </a:buClr>
                  <a:buFont typeface="Rubik"/>
                  <a:buChar char="❏"/>
                  <a:tabLst>
                    <a:tab algn="l" pos="0"/>
                  </a:tabLst>
                </a:pPr>
                <a:r>
                  <a:rPr b="1" lang="it" sz="1400" strike="noStrike" u="none">
                    <a:solidFill>
                      <a:schemeClr val="dk1"/>
                    </a:solidFill>
                    <a:effectLst/>
                    <a:uFillTx/>
                    <a:latin typeface="Rubik"/>
                    <a:ea typeface="Rubik"/>
                  </a:rPr>
                  <a:t>Apprendimento cooperativo</a:t>
                </a:r>
                <a:endParaRPr b="0" lang="it-IT" sz="1400" strike="noStrike" u="none">
                  <a:solidFill>
                    <a:srgbClr val="000000"/>
                  </a:solidFill>
                  <a:effectLst/>
                  <a:uFillTx/>
                  <a:latin typeface="Arial"/>
                </a:endParaRPr>
              </a:p>
              <a:p>
                <a:pPr marL="457200" indent="-317520">
                  <a:lnSpc>
                    <a:spcPct val="114000"/>
                  </a:lnSpc>
                  <a:buClr>
                    <a:srgbClr val="000000"/>
                  </a:buClr>
                  <a:buFont typeface="Rubik"/>
                  <a:buChar char="❏"/>
                  <a:tabLst>
                    <a:tab algn="l" pos="0"/>
                  </a:tabLst>
                </a:pPr>
                <a:r>
                  <a:rPr b="1" lang="it" sz="1400" strike="noStrike" u="none">
                    <a:solidFill>
                      <a:schemeClr val="dk1"/>
                    </a:solidFill>
                    <a:effectLst/>
                    <a:uFillTx/>
                    <a:latin typeface="Rubik"/>
                    <a:ea typeface="Rubik"/>
                  </a:rPr>
                  <a:t>Debate</a:t>
                </a:r>
                <a:endParaRPr b="0" lang="it-IT" sz="1400" strike="noStrike" u="none">
                  <a:solidFill>
                    <a:srgbClr val="000000"/>
                  </a:solidFill>
                  <a:effectLst/>
                  <a:uFillTx/>
                  <a:latin typeface="Arial"/>
                </a:endParaRPr>
              </a:p>
              <a:p>
                <a:pPr marL="457200" indent="-317520">
                  <a:lnSpc>
                    <a:spcPct val="114000"/>
                  </a:lnSpc>
                  <a:buClr>
                    <a:srgbClr val="000000"/>
                  </a:buClr>
                  <a:buFont typeface="Rubik"/>
                  <a:buChar char="❏"/>
                  <a:tabLst>
                    <a:tab algn="l" pos="0"/>
                  </a:tabLst>
                </a:pPr>
                <a:r>
                  <a:rPr b="1" lang="it" sz="1400" strike="noStrike" u="none">
                    <a:solidFill>
                      <a:schemeClr val="dk1"/>
                    </a:solidFill>
                    <a:effectLst/>
                    <a:uFillTx/>
                    <a:latin typeface="Rubik"/>
                    <a:ea typeface="Rubik"/>
                  </a:rPr>
                  <a:t>Didattica laboratoriale</a:t>
                </a:r>
                <a:endParaRPr b="0" lang="it-IT" sz="1400" strike="noStrike" u="none">
                  <a:solidFill>
                    <a:srgbClr val="000000"/>
                  </a:solidFill>
                  <a:effectLst/>
                  <a:uFillTx/>
                  <a:latin typeface="Arial"/>
                </a:endParaRPr>
              </a:p>
              <a:p>
                <a:pPr marL="457200" indent="-317520">
                  <a:lnSpc>
                    <a:spcPct val="114000"/>
                  </a:lnSpc>
                  <a:buClr>
                    <a:srgbClr val="000000"/>
                  </a:buClr>
                  <a:buFont typeface="Rubik"/>
                  <a:buChar char="❏"/>
                  <a:tabLst>
                    <a:tab algn="l" pos="0"/>
                  </a:tabLst>
                </a:pPr>
                <a:r>
                  <a:rPr b="1" lang="it" sz="1400" strike="noStrike" u="none">
                    <a:solidFill>
                      <a:schemeClr val="dk1"/>
                    </a:solidFill>
                    <a:effectLst/>
                    <a:uFillTx/>
                    <a:latin typeface="Rubik"/>
                    <a:ea typeface="Rubik"/>
                  </a:rPr>
                  <a:t>Gioco di ruolo</a:t>
                </a:r>
                <a:endParaRPr b="0" lang="it-IT" sz="1400" strike="noStrike" u="none">
                  <a:solidFill>
                    <a:srgbClr val="000000"/>
                  </a:solidFill>
                  <a:effectLst/>
                  <a:uFillTx/>
                  <a:latin typeface="Arial"/>
                </a:endParaRPr>
              </a:p>
              <a:p>
                <a:pPr marL="457200" indent="-317520">
                  <a:lnSpc>
                    <a:spcPct val="114000"/>
                  </a:lnSpc>
                  <a:buClr>
                    <a:srgbClr val="000000"/>
                  </a:buClr>
                  <a:buFont typeface="Rubik"/>
                  <a:buChar char="❏"/>
                  <a:tabLst>
                    <a:tab algn="l" pos="0"/>
                  </a:tabLst>
                </a:pPr>
                <a:r>
                  <a:rPr b="0" lang="it" sz="1400" strike="noStrike" u="none">
                    <a:solidFill>
                      <a:schemeClr val="dk1"/>
                    </a:solidFill>
                    <a:effectLst/>
                    <a:uFillTx/>
                    <a:latin typeface="Rubik"/>
                    <a:ea typeface="Rubik"/>
                  </a:rPr>
                  <a:t>Lezione frontale</a:t>
                </a:r>
                <a:endParaRPr b="0" lang="it-IT" sz="1400" strike="noStrike" u="none">
                  <a:solidFill>
                    <a:srgbClr val="000000"/>
                  </a:solidFill>
                  <a:effectLst/>
                  <a:uFillTx/>
                  <a:latin typeface="Arial"/>
                </a:endParaRPr>
              </a:p>
            </p:txBody>
          </p:sp>
          <p:sp>
            <p:nvSpPr>
              <p:cNvPr id="90" name="Google Shape;119;g306bd2a7e5f_0_23"/>
              <p:cNvSpPr/>
              <p:nvPr/>
            </p:nvSpPr>
            <p:spPr>
              <a:xfrm>
                <a:off x="3780000" y="2494440"/>
                <a:ext cx="3059640" cy="2128680"/>
              </a:xfrm>
              <a:prstGeom prst="roundRect">
                <a:avLst>
                  <a:gd name="adj" fmla="val 3201"/>
                </a:avLst>
              </a:prstGeom>
              <a:noFill/>
              <a:ln w="0">
                <a:noFill/>
              </a:ln>
            </p:spPr>
            <p:style>
              <a:lnRef idx="0"/>
              <a:fillRef idx="0"/>
              <a:effectRef idx="0"/>
              <a:fontRef idx="minor"/>
            </p:style>
            <p:txBody>
              <a:bodyPr tIns="91440" bIns="91440" anchor="t">
                <a:noAutofit/>
              </a:bodyPr>
              <a:p>
                <a:pPr>
                  <a:lnSpc>
                    <a:spcPct val="114000"/>
                  </a:lnSpc>
                  <a:spcBef>
                    <a:spcPts val="1199"/>
                  </a:spcBef>
                  <a:tabLst>
                    <a:tab algn="l" pos="0"/>
                  </a:tabLst>
                </a:pPr>
                <a:br>
                  <a:rPr sz="1400"/>
                </a:br>
                <a:endParaRPr b="0" lang="it-IT" sz="1400" strike="noStrike" u="none">
                  <a:solidFill>
                    <a:srgbClr val="000000"/>
                  </a:solidFill>
                  <a:effectLst/>
                  <a:uFillTx/>
                  <a:latin typeface="Arial"/>
                </a:endParaRPr>
              </a:p>
              <a:p>
                <a:pPr marL="457200" indent="-317520">
                  <a:lnSpc>
                    <a:spcPct val="114000"/>
                  </a:lnSpc>
                  <a:spcBef>
                    <a:spcPts val="1199"/>
                  </a:spcBef>
                  <a:buClr>
                    <a:srgbClr val="000000"/>
                  </a:buClr>
                  <a:buFont typeface="Rubik"/>
                  <a:buChar char="❏"/>
                  <a:tabLst>
                    <a:tab algn="l" pos="0"/>
                  </a:tabLst>
                </a:pPr>
                <a:r>
                  <a:rPr b="0" lang="it" sz="1400" strike="noStrike" u="none">
                    <a:solidFill>
                      <a:schemeClr val="dk1"/>
                    </a:solidFill>
                    <a:effectLst/>
                    <a:uFillTx/>
                    <a:latin typeface="Rubik"/>
                    <a:ea typeface="Rubik"/>
                  </a:rPr>
                  <a:t>Peer tutoring</a:t>
                </a:r>
                <a:endParaRPr b="0" lang="it-IT" sz="1400" strike="noStrike" u="none">
                  <a:solidFill>
                    <a:srgbClr val="000000"/>
                  </a:solidFill>
                  <a:effectLst/>
                  <a:uFillTx/>
                  <a:latin typeface="Arial"/>
                </a:endParaRPr>
              </a:p>
              <a:p>
                <a:pPr marL="457200" indent="-317520">
                  <a:lnSpc>
                    <a:spcPct val="114000"/>
                  </a:lnSpc>
                  <a:buClr>
                    <a:srgbClr val="000000"/>
                  </a:buClr>
                  <a:buFont typeface="Rubik"/>
                  <a:buChar char="❏"/>
                  <a:tabLst>
                    <a:tab algn="l" pos="0"/>
                  </a:tabLst>
                </a:pPr>
                <a:r>
                  <a:rPr b="0" lang="it" sz="1400" strike="noStrike" u="none">
                    <a:solidFill>
                      <a:schemeClr val="dk1"/>
                    </a:solidFill>
                    <a:effectLst/>
                    <a:uFillTx/>
                    <a:latin typeface="Rubik"/>
                    <a:ea typeface="Rubik"/>
                  </a:rPr>
                  <a:t>Problem-based learning</a:t>
                </a:r>
                <a:endParaRPr b="0" lang="it-IT" sz="1400" strike="noStrike" u="none">
                  <a:solidFill>
                    <a:srgbClr val="000000"/>
                  </a:solidFill>
                  <a:effectLst/>
                  <a:uFillTx/>
                  <a:latin typeface="Arial"/>
                </a:endParaRPr>
              </a:p>
              <a:p>
                <a:pPr marL="457200" indent="-317520">
                  <a:lnSpc>
                    <a:spcPct val="114000"/>
                  </a:lnSpc>
                  <a:buClr>
                    <a:srgbClr val="000000"/>
                  </a:buClr>
                  <a:buFont typeface="Rubik"/>
                  <a:buChar char="❏"/>
                  <a:tabLst>
                    <a:tab algn="l" pos="0"/>
                  </a:tabLst>
                </a:pPr>
                <a:r>
                  <a:rPr b="0" lang="it" sz="1400" strike="noStrike" u="none">
                    <a:solidFill>
                      <a:schemeClr val="dk1"/>
                    </a:solidFill>
                    <a:effectLst/>
                    <a:uFillTx/>
                    <a:latin typeface="Rubik"/>
                    <a:ea typeface="Rubik"/>
                  </a:rPr>
                  <a:t>Project-based learning</a:t>
                </a:r>
                <a:endParaRPr b="0" lang="it-IT" sz="1400" strike="noStrike" u="none">
                  <a:solidFill>
                    <a:srgbClr val="000000"/>
                  </a:solidFill>
                  <a:effectLst/>
                  <a:uFillTx/>
                  <a:latin typeface="Arial"/>
                </a:endParaRPr>
              </a:p>
              <a:p>
                <a:pPr marL="457200" indent="-317520">
                  <a:lnSpc>
                    <a:spcPct val="114000"/>
                  </a:lnSpc>
                  <a:buClr>
                    <a:srgbClr val="000000"/>
                  </a:buClr>
                  <a:buFont typeface="Rubik"/>
                  <a:buChar char="❏"/>
                  <a:tabLst>
                    <a:tab algn="l" pos="0"/>
                  </a:tabLst>
                </a:pPr>
                <a:r>
                  <a:rPr b="0" lang="it" sz="1400" strike="noStrike" u="none">
                    <a:solidFill>
                      <a:schemeClr val="dk1"/>
                    </a:solidFill>
                    <a:effectLst/>
                    <a:uFillTx/>
                    <a:latin typeface="Rubik"/>
                    <a:ea typeface="Rubik"/>
                  </a:rPr>
                  <a:t>Altro: ..................................</a:t>
                </a:r>
                <a:endParaRPr b="0" lang="it-IT" sz="1400" strike="noStrike" u="none">
                  <a:solidFill>
                    <a:srgbClr val="000000"/>
                  </a:solidFill>
                  <a:effectLst/>
                  <a:uFillTx/>
                  <a:latin typeface="Arial"/>
                </a:endParaRPr>
              </a:p>
            </p:txBody>
          </p:sp>
        </p:grpSp>
      </p:grpSp>
      <p:sp>
        <p:nvSpPr>
          <p:cNvPr id="91" name="Google Shape;120;g306bd2a7e5f_0_23"/>
          <p:cNvSpPr/>
          <p:nvPr/>
        </p:nvSpPr>
        <p:spPr>
          <a:xfrm rot="16200000">
            <a:off x="-2513880" y="5039280"/>
            <a:ext cx="5542920" cy="361800"/>
          </a:xfrm>
          <a:prstGeom prst="rect">
            <a:avLst/>
          </a:prstGeom>
          <a:noFill/>
          <a:ln w="0">
            <a:noFill/>
          </a:ln>
        </p:spPr>
        <p:style>
          <a:lnRef idx="0"/>
          <a:fillRef idx="0"/>
          <a:effectRef idx="0"/>
          <a:fontRef idx="minor"/>
        </p:style>
        <p:txBody>
          <a:bodyPr tIns="91440" bIns="91440" anchor="ctr">
            <a:noAutofit/>
          </a:bodyPr>
          <a:p>
            <a:pPr algn="ctr">
              <a:lnSpc>
                <a:spcPct val="100000"/>
              </a:lnSpc>
              <a:tabLst>
                <a:tab algn="l" pos="0"/>
              </a:tabLst>
            </a:pPr>
            <a:r>
              <a:rPr b="0" lang="it" sz="2300" strike="noStrike" u="none">
                <a:solidFill>
                  <a:srgbClr val="d9d9d9"/>
                </a:solidFill>
                <a:effectLst/>
                <a:uFillTx/>
                <a:latin typeface="Comfortaa Medium"/>
                <a:ea typeface="Comfortaa Medium"/>
              </a:rPr>
              <a:t>PRIMA della sperimentazione</a:t>
            </a:r>
            <a:endParaRPr b="0" lang="it-IT" sz="23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92" name="Google Shape;125;p5"/>
          <p:cNvSpPr/>
          <p:nvPr/>
        </p:nvSpPr>
        <p:spPr>
          <a:xfrm rot="5203800">
            <a:off x="4882680" y="5916600"/>
            <a:ext cx="784080" cy="964080"/>
          </a:xfrm>
          <a:custGeom>
            <a:avLst/>
            <a:gdLst>
              <a:gd name="textAreaLeft" fmla="*/ 0 w 784080"/>
              <a:gd name="textAreaRight" fmla="*/ 784440 w 784080"/>
              <a:gd name="textAreaTop" fmla="*/ 0 h 964080"/>
              <a:gd name="textAreaBottom" fmla="*/ 964440 h 964080"/>
            </a:gdLst>
            <a:ahLst/>
            <a:cxnLst/>
            <a:rect l="textAreaLeft" t="textAreaTop" r="textAreaRight" b="textAreaBottom"/>
            <a:pathLst>
              <a:path w="72024" h="60286">
                <a:moveTo>
                  <a:pt x="72024" y="787"/>
                </a:moveTo>
                <a:cubicBezTo>
                  <a:pt x="65065" y="-952"/>
                  <a:pt x="55316" y="170"/>
                  <a:pt x="51147" y="6007"/>
                </a:cubicBezTo>
                <a:cubicBezTo>
                  <a:pt x="46189" y="12948"/>
                  <a:pt x="50448" y="23825"/>
                  <a:pt x="45928" y="31059"/>
                </a:cubicBezTo>
                <a:cubicBezTo>
                  <a:pt x="38519" y="42915"/>
                  <a:pt x="14839" y="32448"/>
                  <a:pt x="5741" y="43063"/>
                </a:cubicBezTo>
                <a:cubicBezTo>
                  <a:pt x="1803" y="47658"/>
                  <a:pt x="5741" y="58371"/>
                  <a:pt x="0" y="60286"/>
                </a:cubicBezTo>
              </a:path>
            </a:pathLst>
          </a:custGeom>
          <a:noFill/>
          <a:ln w="28575">
            <a:solidFill>
              <a:srgbClr val="000000"/>
            </a:solidFill>
            <a:round/>
          </a:ln>
        </p:spPr>
        <p:style>
          <a:lnRef idx="0"/>
          <a:fillRef idx="0"/>
          <a:effectRef idx="0"/>
          <a:fontRef idx="minor"/>
        </p:style>
        <p:txBody>
          <a:bodyPr tIns="91440" bIns="91440" anchor="ctr">
            <a:noAutofit/>
          </a:bodyPr>
          <a:p>
            <a:pPr>
              <a:lnSpc>
                <a:spcPct val="100000"/>
              </a:lnSpc>
              <a:tabLst>
                <a:tab algn="l" pos="0"/>
              </a:tabLst>
            </a:pPr>
            <a:endParaRPr b="0" lang="it-IT" sz="1400" strike="noStrike" u="none">
              <a:solidFill>
                <a:srgbClr val="000000"/>
              </a:solidFill>
              <a:effectLst/>
              <a:uFillTx/>
              <a:latin typeface="Arial"/>
            </a:endParaRPr>
          </a:p>
        </p:txBody>
      </p:sp>
      <p:sp>
        <p:nvSpPr>
          <p:cNvPr id="93" name="Google Shape;126;p5"/>
          <p:cNvSpPr/>
          <p:nvPr/>
        </p:nvSpPr>
        <p:spPr>
          <a:xfrm rot="4308000">
            <a:off x="1833120" y="2622960"/>
            <a:ext cx="992520" cy="1220400"/>
          </a:xfrm>
          <a:custGeom>
            <a:avLst/>
            <a:gdLst>
              <a:gd name="textAreaLeft" fmla="*/ 0 w 992520"/>
              <a:gd name="textAreaRight" fmla="*/ 992880 w 992520"/>
              <a:gd name="textAreaTop" fmla="*/ 0 h 1220400"/>
              <a:gd name="textAreaBottom" fmla="*/ 1220760 h 1220400"/>
            </a:gdLst>
            <a:ahLst/>
            <a:cxnLst/>
            <a:rect l="textAreaLeft" t="textAreaTop" r="textAreaRight" b="textAreaBottom"/>
            <a:pathLst>
              <a:path w="72024" h="60286">
                <a:moveTo>
                  <a:pt x="72024" y="787"/>
                </a:moveTo>
                <a:cubicBezTo>
                  <a:pt x="65065" y="-952"/>
                  <a:pt x="55316" y="170"/>
                  <a:pt x="51147" y="6007"/>
                </a:cubicBezTo>
                <a:cubicBezTo>
                  <a:pt x="46189" y="12948"/>
                  <a:pt x="50448" y="23825"/>
                  <a:pt x="45928" y="31059"/>
                </a:cubicBezTo>
                <a:cubicBezTo>
                  <a:pt x="38519" y="42915"/>
                  <a:pt x="14839" y="32448"/>
                  <a:pt x="5741" y="43063"/>
                </a:cubicBezTo>
                <a:cubicBezTo>
                  <a:pt x="1803" y="47658"/>
                  <a:pt x="5741" y="58371"/>
                  <a:pt x="0" y="60286"/>
                </a:cubicBezTo>
              </a:path>
            </a:pathLst>
          </a:custGeom>
          <a:noFill/>
          <a:ln w="28575">
            <a:solidFill>
              <a:srgbClr val="000000"/>
            </a:solidFill>
            <a:round/>
          </a:ln>
        </p:spPr>
        <p:style>
          <a:lnRef idx="0"/>
          <a:fillRef idx="0"/>
          <a:effectRef idx="0"/>
          <a:fontRef idx="minor"/>
        </p:style>
        <p:txBody>
          <a:bodyPr tIns="91440" bIns="91440" anchor="ctr">
            <a:noAutofit/>
          </a:bodyPr>
          <a:p>
            <a:pPr>
              <a:lnSpc>
                <a:spcPct val="100000"/>
              </a:lnSpc>
              <a:tabLst>
                <a:tab algn="l" pos="0"/>
              </a:tabLst>
            </a:pPr>
            <a:endParaRPr b="0" lang="it-IT" sz="1400" strike="noStrike" u="none">
              <a:solidFill>
                <a:srgbClr val="000000"/>
              </a:solidFill>
              <a:effectLst/>
              <a:uFillTx/>
              <a:latin typeface="Arial"/>
            </a:endParaRPr>
          </a:p>
        </p:txBody>
      </p:sp>
      <p:sp>
        <p:nvSpPr>
          <p:cNvPr id="94" name="Google Shape;127;p5"/>
          <p:cNvSpPr/>
          <p:nvPr/>
        </p:nvSpPr>
        <p:spPr>
          <a:xfrm>
            <a:off x="1885320" y="720720"/>
            <a:ext cx="4398840" cy="690480"/>
          </a:xfrm>
          <a:prstGeom prst="roundRect">
            <a:avLst>
              <a:gd name="adj" fmla="val 16667"/>
            </a:avLst>
          </a:prstGeom>
          <a:solidFill>
            <a:srgbClr val="008fd2"/>
          </a:solidFill>
          <a:ln w="19050">
            <a:solidFill>
              <a:srgbClr val="000000"/>
            </a:solidFill>
            <a:round/>
          </a:ln>
        </p:spPr>
        <p:style>
          <a:lnRef idx="0"/>
          <a:fillRef idx="0"/>
          <a:effectRef idx="0"/>
          <a:fontRef idx="minor"/>
        </p:style>
        <p:txBody>
          <a:bodyPr tIns="91440" bIns="91440" anchor="ctr">
            <a:noAutofit/>
          </a:bodyPr>
          <a:p>
            <a:pPr algn="ctr">
              <a:lnSpc>
                <a:spcPct val="115000"/>
              </a:lnSpc>
              <a:tabLst>
                <a:tab algn="l" pos="0"/>
              </a:tabLst>
            </a:pPr>
            <a:r>
              <a:rPr b="0" lang="it" sz="3000" strike="noStrike" u="none">
                <a:solidFill>
                  <a:schemeClr val="lt1"/>
                </a:solidFill>
                <a:effectLst/>
                <a:uFillTx/>
                <a:latin typeface="Rubik Light"/>
                <a:ea typeface="Rubik Light"/>
              </a:rPr>
              <a:t>Preparazione</a:t>
            </a:r>
            <a:endParaRPr b="0" lang="it-IT" sz="3000" strike="noStrike" u="none">
              <a:solidFill>
                <a:srgbClr val="ffffff"/>
              </a:solidFill>
              <a:effectLst/>
              <a:uFillTx/>
              <a:latin typeface="Arial"/>
            </a:endParaRPr>
          </a:p>
        </p:txBody>
      </p:sp>
      <p:sp>
        <p:nvSpPr>
          <p:cNvPr id="95" name="Google Shape;128;p5"/>
          <p:cNvSpPr/>
          <p:nvPr/>
        </p:nvSpPr>
        <p:spPr>
          <a:xfrm rot="10317000">
            <a:off x="4783680" y="4106520"/>
            <a:ext cx="784080" cy="964080"/>
          </a:xfrm>
          <a:custGeom>
            <a:avLst/>
            <a:gdLst>
              <a:gd name="textAreaLeft" fmla="*/ 0 w 784080"/>
              <a:gd name="textAreaRight" fmla="*/ 784440 w 784080"/>
              <a:gd name="textAreaTop" fmla="*/ 0 h 964080"/>
              <a:gd name="textAreaBottom" fmla="*/ 964440 h 964080"/>
            </a:gdLst>
            <a:ahLst/>
            <a:cxnLst/>
            <a:rect l="textAreaLeft" t="textAreaTop" r="textAreaRight" b="textAreaBottom"/>
            <a:pathLst>
              <a:path w="72024" h="60286">
                <a:moveTo>
                  <a:pt x="72024" y="787"/>
                </a:moveTo>
                <a:cubicBezTo>
                  <a:pt x="65065" y="-952"/>
                  <a:pt x="55316" y="170"/>
                  <a:pt x="51147" y="6007"/>
                </a:cubicBezTo>
                <a:cubicBezTo>
                  <a:pt x="46189" y="12948"/>
                  <a:pt x="50448" y="23825"/>
                  <a:pt x="45928" y="31059"/>
                </a:cubicBezTo>
                <a:cubicBezTo>
                  <a:pt x="38519" y="42915"/>
                  <a:pt x="14839" y="32448"/>
                  <a:pt x="5741" y="43063"/>
                </a:cubicBezTo>
                <a:cubicBezTo>
                  <a:pt x="1803" y="47658"/>
                  <a:pt x="5741" y="58371"/>
                  <a:pt x="0" y="60286"/>
                </a:cubicBezTo>
              </a:path>
            </a:pathLst>
          </a:custGeom>
          <a:noFill/>
          <a:ln w="28575">
            <a:solidFill>
              <a:srgbClr val="000000"/>
            </a:solidFill>
            <a:round/>
          </a:ln>
        </p:spPr>
        <p:style>
          <a:lnRef idx="0"/>
          <a:fillRef idx="0"/>
          <a:effectRef idx="0"/>
          <a:fontRef idx="minor"/>
        </p:style>
        <p:txBody>
          <a:bodyPr tIns="91440" bIns="91440" anchor="ctr">
            <a:noAutofit/>
          </a:bodyPr>
          <a:p>
            <a:pPr>
              <a:lnSpc>
                <a:spcPct val="100000"/>
              </a:lnSpc>
              <a:tabLst>
                <a:tab algn="l" pos="0"/>
              </a:tabLst>
            </a:pPr>
            <a:endParaRPr b="0" lang="it-IT" sz="1400" strike="noStrike" u="none">
              <a:solidFill>
                <a:srgbClr val="000000"/>
              </a:solidFill>
              <a:effectLst/>
              <a:uFillTx/>
              <a:latin typeface="Arial"/>
            </a:endParaRPr>
          </a:p>
        </p:txBody>
      </p:sp>
      <p:grpSp>
        <p:nvGrpSpPr>
          <p:cNvPr id="96" name="Google Shape;129;p5"/>
          <p:cNvGrpSpPr/>
          <p:nvPr/>
        </p:nvGrpSpPr>
        <p:grpSpPr>
          <a:xfrm>
            <a:off x="3014640" y="1903320"/>
            <a:ext cx="3825360" cy="2223720"/>
            <a:chOff x="3014640" y="1903320"/>
            <a:chExt cx="3825360" cy="2223720"/>
          </a:xfrm>
        </p:grpSpPr>
        <p:sp>
          <p:nvSpPr>
            <p:cNvPr id="97" name="Google Shape;130;p5"/>
            <p:cNvSpPr/>
            <p:nvPr/>
          </p:nvSpPr>
          <p:spPr>
            <a:xfrm>
              <a:off x="3014640" y="1903320"/>
              <a:ext cx="3825360" cy="615240"/>
            </a:xfrm>
            <a:prstGeom prst="roundRect">
              <a:avLst>
                <a:gd name="adj" fmla="val 8646"/>
              </a:avLst>
            </a:prstGeom>
            <a:solidFill>
              <a:srgbClr val="ffd100"/>
            </a:solidFill>
            <a:ln w="19050">
              <a:solidFill>
                <a:srgbClr val="000000"/>
              </a:solidFill>
              <a:round/>
            </a:ln>
          </p:spPr>
          <p:style>
            <a:lnRef idx="0"/>
            <a:fillRef idx="0"/>
            <a:effectRef idx="0"/>
            <a:fontRef idx="minor"/>
          </p:style>
          <p:txBody>
            <a:bodyPr tIns="91440" bIns="91440" anchor="t">
              <a:noAutofit/>
            </a:bodyPr>
            <a:p>
              <a:pPr>
                <a:lnSpc>
                  <a:spcPct val="115000"/>
                </a:lnSpc>
                <a:spcAft>
                  <a:spcPts val="1199"/>
                </a:spcAft>
                <a:tabLst>
                  <a:tab algn="l" pos="0"/>
                </a:tabLst>
              </a:pPr>
              <a:r>
                <a:rPr b="0" lang="it" sz="2400" strike="noStrike" u="none">
                  <a:solidFill>
                    <a:schemeClr val="dk1"/>
                  </a:solidFill>
                  <a:effectLst/>
                  <a:uFillTx/>
                  <a:latin typeface="Rubik"/>
                  <a:ea typeface="Rubik"/>
                </a:rPr>
                <a:t>Setting d’aula</a:t>
              </a:r>
              <a:endParaRPr b="0" lang="it-IT" sz="2400" strike="noStrike" u="none">
                <a:solidFill>
                  <a:srgbClr val="000000"/>
                </a:solidFill>
                <a:effectLst/>
                <a:uFillTx/>
                <a:latin typeface="Arial"/>
              </a:endParaRPr>
            </a:p>
          </p:txBody>
        </p:sp>
        <p:sp>
          <p:nvSpPr>
            <p:cNvPr id="98" name="Google Shape;131;p5"/>
            <p:cNvSpPr/>
            <p:nvPr/>
          </p:nvSpPr>
          <p:spPr>
            <a:xfrm>
              <a:off x="3014640" y="2420640"/>
              <a:ext cx="3825360" cy="1706400"/>
            </a:xfrm>
            <a:prstGeom prst="roundRect">
              <a:avLst>
                <a:gd name="adj" fmla="val 3201"/>
              </a:avLst>
            </a:prstGeom>
            <a:solidFill>
              <a:schemeClr val="lt1"/>
            </a:solidFill>
            <a:ln w="19050">
              <a:solidFill>
                <a:srgbClr val="000000"/>
              </a:solidFill>
              <a:round/>
            </a:ln>
          </p:spPr>
          <p:style>
            <a:lnRef idx="0"/>
            <a:fillRef idx="0"/>
            <a:effectRef idx="0"/>
            <a:fontRef idx="minor"/>
          </p:style>
          <p:txBody>
            <a:bodyPr tIns="91440" bIns="91440" anchor="t">
              <a:noAutofit/>
            </a:bodyPr>
            <a:p>
              <a:pPr>
                <a:lnSpc>
                  <a:spcPct val="115000"/>
                </a:lnSpc>
                <a:spcBef>
                  <a:spcPts val="340"/>
                </a:spcBef>
                <a:spcAft>
                  <a:spcPts val="142"/>
                </a:spcAft>
                <a:tabLst>
                  <a:tab algn="l" pos="0"/>
                </a:tabLst>
              </a:pPr>
              <a:r>
                <a:rPr b="0" lang="it" sz="1200" strike="noStrike" u="none">
                  <a:solidFill>
                    <a:schemeClr val="dk1"/>
                  </a:solidFill>
                  <a:effectLst/>
                  <a:uFillTx/>
                  <a:latin typeface="Rubik"/>
                  <a:ea typeface="Rubik"/>
                </a:rPr>
                <a:t>Tavoli ad isola: per la fase di ricerca e analisi delle fonti (cooperative learning).</a:t>
              </a:r>
              <a:endParaRPr b="0" lang="it-IT" sz="1200" strike="noStrike" u="none">
                <a:solidFill>
                  <a:srgbClr val="000000"/>
                </a:solidFill>
                <a:effectLst/>
                <a:uFillTx/>
                <a:latin typeface="Arial"/>
                <a:ea typeface="Noto Sans SC"/>
              </a:endParaRPr>
            </a:p>
            <a:p>
              <a:pPr>
                <a:lnSpc>
                  <a:spcPct val="115000"/>
                </a:lnSpc>
                <a:spcBef>
                  <a:spcPts val="340"/>
                </a:spcBef>
                <a:spcAft>
                  <a:spcPts val="142"/>
                </a:spcAft>
                <a:tabLst>
                  <a:tab algn="l" pos="0"/>
                </a:tabLst>
              </a:pPr>
              <a:r>
                <a:rPr b="0" lang="it" sz="1200" strike="noStrike" u="none">
                  <a:solidFill>
                    <a:schemeClr val="dk1"/>
                  </a:solidFill>
                  <a:effectLst/>
                  <a:uFillTx/>
                  <a:latin typeface="Rubik"/>
                  <a:ea typeface="Rubik"/>
                </a:rPr>
                <a:t>Tavoli a ferro di cavallo: per la fase di restituzione finale e discussione plenaria.</a:t>
              </a:r>
              <a:endParaRPr b="0" lang="it-IT" sz="1200" strike="noStrike" u="none">
                <a:solidFill>
                  <a:srgbClr val="000000"/>
                </a:solidFill>
                <a:effectLst/>
                <a:uFillTx/>
                <a:latin typeface="Arial"/>
                <a:ea typeface="Noto Sans SC"/>
              </a:endParaRPr>
            </a:p>
            <a:p>
              <a:pPr>
                <a:lnSpc>
                  <a:spcPct val="115000"/>
                </a:lnSpc>
                <a:spcBef>
                  <a:spcPts val="340"/>
                </a:spcBef>
                <a:spcAft>
                  <a:spcPts val="142"/>
                </a:spcAft>
                <a:tabLst>
                  <a:tab algn="l" pos="0"/>
                </a:tabLst>
              </a:pPr>
              <a:r>
                <a:rPr b="0" lang="it" sz="1200" strike="noStrike" u="none">
                  <a:solidFill>
                    <a:schemeClr val="dk1"/>
                  </a:solidFill>
                  <a:effectLst/>
                  <a:uFillTx/>
                  <a:latin typeface="Rubik"/>
                  <a:ea typeface="Rubik"/>
                </a:rPr>
                <a:t>Setting debate: due schieramenti di banchi contrapposti con un podio centrale per gli oratori.</a:t>
              </a:r>
              <a:endParaRPr b="0" lang="it-IT" sz="1200" strike="noStrike" u="none">
                <a:solidFill>
                  <a:srgbClr val="000000"/>
                </a:solidFill>
                <a:effectLst/>
                <a:uFillTx/>
                <a:latin typeface="Arial"/>
                <a:ea typeface="Noto Sans SC"/>
              </a:endParaRPr>
            </a:p>
            <a:p>
              <a:pPr>
                <a:lnSpc>
                  <a:spcPct val="115000"/>
                </a:lnSpc>
                <a:spcBef>
                  <a:spcPts val="340"/>
                </a:spcBef>
                <a:spcAft>
                  <a:spcPts val="142"/>
                </a:spcAft>
                <a:tabLst>
                  <a:tab algn="l" pos="0"/>
                </a:tabLst>
              </a:pPr>
              <a:endParaRPr b="0" lang="it-IT" sz="1100" strike="noStrike" u="none">
                <a:solidFill>
                  <a:srgbClr val="000000"/>
                </a:solidFill>
                <a:effectLst/>
                <a:uFillTx/>
                <a:latin typeface="Arial"/>
                <a:ea typeface="Noto Sans SC"/>
              </a:endParaRPr>
            </a:p>
          </p:txBody>
        </p:sp>
      </p:grpSp>
      <p:grpSp>
        <p:nvGrpSpPr>
          <p:cNvPr id="99" name="Google Shape;132;p5"/>
          <p:cNvGrpSpPr/>
          <p:nvPr/>
        </p:nvGrpSpPr>
        <p:grpSpPr>
          <a:xfrm>
            <a:off x="720000" y="1765800"/>
            <a:ext cx="2016720" cy="1240560"/>
            <a:chOff x="720000" y="1765800"/>
            <a:chExt cx="2016720" cy="1240560"/>
          </a:xfrm>
        </p:grpSpPr>
        <p:sp>
          <p:nvSpPr>
            <p:cNvPr id="100" name="Google Shape;133;p5"/>
            <p:cNvSpPr/>
            <p:nvPr/>
          </p:nvSpPr>
          <p:spPr>
            <a:xfrm>
              <a:off x="720000" y="1765800"/>
              <a:ext cx="2016720" cy="654480"/>
            </a:xfrm>
            <a:prstGeom prst="roundRect">
              <a:avLst>
                <a:gd name="adj" fmla="val 8646"/>
              </a:avLst>
            </a:prstGeom>
            <a:solidFill>
              <a:srgbClr val="008fd2"/>
            </a:solidFill>
            <a:ln w="19050">
              <a:solidFill>
                <a:srgbClr val="000000"/>
              </a:solidFill>
              <a:round/>
            </a:ln>
          </p:spPr>
          <p:style>
            <a:lnRef idx="0"/>
            <a:fillRef idx="0"/>
            <a:effectRef idx="0"/>
            <a:fontRef idx="minor"/>
          </p:style>
          <p:txBody>
            <a:bodyPr tIns="91440" bIns="91440" anchor="t">
              <a:noAutofit/>
            </a:bodyPr>
            <a:p>
              <a:pPr>
                <a:lnSpc>
                  <a:spcPct val="115000"/>
                </a:lnSpc>
                <a:spcAft>
                  <a:spcPts val="1199"/>
                </a:spcAft>
                <a:tabLst>
                  <a:tab algn="l" pos="0"/>
                </a:tabLst>
              </a:pPr>
              <a:r>
                <a:rPr b="0" lang="it" sz="2400" strike="noStrike" u="none">
                  <a:solidFill>
                    <a:schemeClr val="lt1"/>
                  </a:solidFill>
                  <a:effectLst/>
                  <a:uFillTx/>
                  <a:latin typeface="Rubik"/>
                  <a:ea typeface="Rubik"/>
                </a:rPr>
                <a:t>Durata complessiva</a:t>
              </a:r>
              <a:endParaRPr b="0" lang="it-IT" sz="2400" strike="noStrike" u="none">
                <a:solidFill>
                  <a:srgbClr val="ffffff"/>
                </a:solidFill>
                <a:effectLst/>
                <a:uFillTx/>
                <a:latin typeface="Arial"/>
              </a:endParaRPr>
            </a:p>
          </p:txBody>
        </p:sp>
        <p:sp>
          <p:nvSpPr>
            <p:cNvPr id="101" name="Google Shape;134;p5"/>
            <p:cNvSpPr/>
            <p:nvPr/>
          </p:nvSpPr>
          <p:spPr>
            <a:xfrm>
              <a:off x="720000" y="2237760"/>
              <a:ext cx="2016720" cy="768600"/>
            </a:xfrm>
            <a:prstGeom prst="roundRect">
              <a:avLst>
                <a:gd name="adj" fmla="val 3201"/>
              </a:avLst>
            </a:prstGeom>
            <a:solidFill>
              <a:schemeClr val="lt1"/>
            </a:solidFill>
            <a:ln w="19050">
              <a:solidFill>
                <a:srgbClr val="000000"/>
              </a:solidFill>
              <a:round/>
            </a:ln>
          </p:spPr>
          <p:style>
            <a:lnRef idx="0"/>
            <a:fillRef idx="0"/>
            <a:effectRef idx="0"/>
            <a:fontRef idx="minor"/>
          </p:style>
          <p:txBody>
            <a:bodyPr tIns="91440" bIns="91440" anchor="t">
              <a:noAutofit/>
            </a:bodyPr>
            <a:p>
              <a:pPr>
                <a:lnSpc>
                  <a:spcPct val="115000"/>
                </a:lnSpc>
                <a:spcBef>
                  <a:spcPts val="1191"/>
                </a:spcBef>
                <a:spcAft>
                  <a:spcPts val="992"/>
                </a:spcAft>
                <a:tabLst>
                  <a:tab algn="l" pos="0"/>
                </a:tabLst>
              </a:pPr>
              <a:r>
                <a:rPr b="0" lang="it" sz="1200" strike="noStrike" u="none">
                  <a:solidFill>
                    <a:schemeClr val="dk1"/>
                  </a:solidFill>
                  <a:effectLst/>
                  <a:uFillTx/>
                  <a:latin typeface="Rubik"/>
                  <a:ea typeface="Rubik"/>
                </a:rPr>
                <a:t>Durata: 8 ore totali (suddivise in 4 moduli da 2 ore). </a:t>
              </a:r>
              <a:endParaRPr b="0" lang="it-IT" sz="1200" strike="noStrike" u="none">
                <a:solidFill>
                  <a:srgbClr val="000000"/>
                </a:solidFill>
                <a:effectLst/>
                <a:uFillTx/>
                <a:latin typeface="Arial"/>
              </a:endParaRPr>
            </a:p>
          </p:txBody>
        </p:sp>
      </p:grpSp>
      <p:grpSp>
        <p:nvGrpSpPr>
          <p:cNvPr id="102" name="Google Shape;135;p5"/>
          <p:cNvGrpSpPr/>
          <p:nvPr/>
        </p:nvGrpSpPr>
        <p:grpSpPr>
          <a:xfrm>
            <a:off x="720000" y="6761880"/>
            <a:ext cx="6120000" cy="2957760"/>
            <a:chOff x="720000" y="6761880"/>
            <a:chExt cx="6120000" cy="2957760"/>
          </a:xfrm>
        </p:grpSpPr>
        <p:sp>
          <p:nvSpPr>
            <p:cNvPr id="103" name="Google Shape;136;p5"/>
            <p:cNvSpPr/>
            <p:nvPr/>
          </p:nvSpPr>
          <p:spPr>
            <a:xfrm>
              <a:off x="720000" y="6761880"/>
              <a:ext cx="6120000" cy="709560"/>
            </a:xfrm>
            <a:prstGeom prst="roundRect">
              <a:avLst>
                <a:gd name="adj" fmla="val 8646"/>
              </a:avLst>
            </a:prstGeom>
            <a:solidFill>
              <a:srgbClr val="ffd100"/>
            </a:solidFill>
            <a:ln w="19050">
              <a:solidFill>
                <a:srgbClr val="000000"/>
              </a:solidFill>
              <a:round/>
            </a:ln>
          </p:spPr>
          <p:style>
            <a:lnRef idx="0"/>
            <a:fillRef idx="0"/>
            <a:effectRef idx="0"/>
            <a:fontRef idx="minor"/>
          </p:style>
          <p:txBody>
            <a:bodyPr tIns="91440" bIns="91440" anchor="t">
              <a:noAutofit/>
            </a:bodyPr>
            <a:p>
              <a:pPr>
                <a:lnSpc>
                  <a:spcPct val="115000"/>
                </a:lnSpc>
                <a:spcAft>
                  <a:spcPts val="1199"/>
                </a:spcAft>
                <a:tabLst>
                  <a:tab algn="l" pos="0"/>
                </a:tabLst>
              </a:pPr>
              <a:r>
                <a:rPr b="0" lang="it" sz="2400" strike="noStrike" u="none">
                  <a:solidFill>
                    <a:schemeClr val="dk1"/>
                  </a:solidFill>
                  <a:effectLst/>
                  <a:uFillTx/>
                  <a:latin typeface="Rubik"/>
                  <a:ea typeface="Rubik"/>
                </a:rPr>
                <a:t>Cosa è necessario fare prima dell’attività</a:t>
              </a:r>
              <a:endParaRPr b="0" lang="it-IT" sz="2400" strike="noStrike" u="none">
                <a:solidFill>
                  <a:srgbClr val="000000"/>
                </a:solidFill>
                <a:effectLst/>
                <a:uFillTx/>
                <a:latin typeface="Arial"/>
              </a:endParaRPr>
            </a:p>
          </p:txBody>
        </p:sp>
        <p:sp>
          <p:nvSpPr>
            <p:cNvPr id="104" name="Google Shape;137;p5"/>
            <p:cNvSpPr/>
            <p:nvPr/>
          </p:nvSpPr>
          <p:spPr>
            <a:xfrm>
              <a:off x="720000" y="7284960"/>
              <a:ext cx="6120000" cy="2434680"/>
            </a:xfrm>
            <a:prstGeom prst="roundRect">
              <a:avLst>
                <a:gd name="adj" fmla="val 3201"/>
              </a:avLst>
            </a:prstGeom>
            <a:solidFill>
              <a:schemeClr val="lt1"/>
            </a:solidFill>
            <a:ln w="19050">
              <a:solidFill>
                <a:srgbClr val="000000"/>
              </a:solidFill>
              <a:round/>
            </a:ln>
          </p:spPr>
          <p:style>
            <a:lnRef idx="0"/>
            <a:fillRef idx="0"/>
            <a:effectRef idx="0"/>
            <a:fontRef idx="minor"/>
          </p:style>
          <p:txBody>
            <a:bodyPr tIns="91440" bIns="91440" anchor="t">
              <a:noAutofit/>
            </a:bodyPr>
            <a:p>
              <a:pPr>
                <a:lnSpc>
                  <a:spcPct val="100000"/>
                </a:lnSpc>
                <a:spcBef>
                  <a:spcPts val="1191"/>
                </a:spcBef>
                <a:spcAft>
                  <a:spcPts val="992"/>
                </a:spcAft>
                <a:tabLst>
                  <a:tab algn="l" pos="0"/>
                </a:tabLst>
              </a:pPr>
              <a:r>
                <a:rPr b="0" lang="it" sz="1400" strike="noStrike" u="none">
                  <a:solidFill>
                    <a:srgbClr val="1d1b33"/>
                  </a:solidFill>
                  <a:effectLst/>
                  <a:uFillTx/>
                  <a:latin typeface="Rubik"/>
                  <a:ea typeface="Rubik"/>
                </a:rPr>
                <a:t>Selezionare e stampare la mappa delle crisi umanitarie.</a:t>
              </a:r>
              <a:endParaRPr b="0" lang="it-IT" sz="1400" strike="noStrike" u="none">
                <a:solidFill>
                  <a:srgbClr val="000000"/>
                </a:solidFill>
                <a:effectLst/>
                <a:uFillTx/>
                <a:latin typeface="Arial"/>
              </a:endParaRPr>
            </a:p>
            <a:p>
              <a:pPr>
                <a:lnSpc>
                  <a:spcPct val="100000"/>
                </a:lnSpc>
                <a:spcBef>
                  <a:spcPts val="1191"/>
                </a:spcBef>
                <a:spcAft>
                  <a:spcPts val="992"/>
                </a:spcAft>
                <a:tabLst>
                  <a:tab algn="l" pos="0"/>
                </a:tabLst>
              </a:pPr>
              <a:r>
                <a:rPr b="0" lang="it" sz="1400" strike="noStrike" u="none">
                  <a:solidFill>
                    <a:srgbClr val="1d1b33"/>
                  </a:solidFill>
                  <a:effectLst/>
                  <a:uFillTx/>
                  <a:latin typeface="Rubik"/>
                  <a:ea typeface="Rubik"/>
                </a:rPr>
                <a:t>Predisporre il file con le testimonianze dei migranti.</a:t>
              </a:r>
              <a:endParaRPr b="0" lang="it-IT" sz="1400" strike="noStrike" u="none">
                <a:solidFill>
                  <a:srgbClr val="000000"/>
                </a:solidFill>
                <a:effectLst/>
                <a:uFillTx/>
                <a:latin typeface="Arial"/>
              </a:endParaRPr>
            </a:p>
            <a:p>
              <a:pPr>
                <a:lnSpc>
                  <a:spcPct val="100000"/>
                </a:lnSpc>
                <a:spcBef>
                  <a:spcPts val="1191"/>
                </a:spcBef>
                <a:spcAft>
                  <a:spcPts val="992"/>
                </a:spcAft>
                <a:tabLst>
                  <a:tab algn="l" pos="0"/>
                </a:tabLst>
              </a:pPr>
              <a:r>
                <a:rPr b="0" lang="it" sz="1400" strike="noStrike" u="none">
                  <a:solidFill>
                    <a:srgbClr val="1d1b33"/>
                  </a:solidFill>
                  <a:effectLst/>
                  <a:uFillTx/>
                  <a:latin typeface="Rubik"/>
                  <a:ea typeface="Rubik"/>
                </a:rPr>
                <a:t>Testare i prompt per l'Intelligenza Artificiale per assicurarsi che le risposte siano adeguate all'età.</a:t>
              </a:r>
              <a:endParaRPr b="0" lang="it-IT" sz="1400" strike="noStrike" u="none">
                <a:solidFill>
                  <a:srgbClr val="000000"/>
                </a:solidFill>
                <a:effectLst/>
                <a:uFillTx/>
                <a:latin typeface="Arial"/>
              </a:endParaRPr>
            </a:p>
            <a:p>
              <a:pPr>
                <a:lnSpc>
                  <a:spcPct val="100000"/>
                </a:lnSpc>
                <a:spcBef>
                  <a:spcPts val="1191"/>
                </a:spcBef>
                <a:spcAft>
                  <a:spcPts val="992"/>
                </a:spcAft>
                <a:tabLst>
                  <a:tab algn="l" pos="0"/>
                </a:tabLst>
              </a:pPr>
              <a:endParaRPr b="0" lang="it-IT" sz="1400" strike="noStrike" u="none">
                <a:solidFill>
                  <a:srgbClr val="000000"/>
                </a:solidFill>
                <a:effectLst/>
                <a:uFillTx/>
                <a:latin typeface="Arial"/>
              </a:endParaRPr>
            </a:p>
            <a:p>
              <a:pPr>
                <a:lnSpc>
                  <a:spcPct val="100000"/>
                </a:lnSpc>
                <a:spcBef>
                  <a:spcPts val="1001"/>
                </a:spcBef>
                <a:tabLst>
                  <a:tab algn="l" pos="0"/>
                </a:tabLst>
              </a:pPr>
              <a:endParaRPr b="0" lang="it-IT" sz="1400" strike="noStrike" u="none">
                <a:solidFill>
                  <a:srgbClr val="000000"/>
                </a:solidFill>
                <a:effectLst/>
                <a:uFillTx/>
                <a:latin typeface="Arial"/>
              </a:endParaRPr>
            </a:p>
          </p:txBody>
        </p:sp>
      </p:grpSp>
      <p:grpSp>
        <p:nvGrpSpPr>
          <p:cNvPr id="105" name="Google Shape;138;p5"/>
          <p:cNvGrpSpPr/>
          <p:nvPr/>
        </p:nvGrpSpPr>
        <p:grpSpPr>
          <a:xfrm>
            <a:off x="720000" y="4336920"/>
            <a:ext cx="4129920" cy="2215080"/>
            <a:chOff x="720000" y="4336920"/>
            <a:chExt cx="4129920" cy="2215080"/>
          </a:xfrm>
        </p:grpSpPr>
        <p:sp>
          <p:nvSpPr>
            <p:cNvPr id="106" name="Google Shape;139;p5"/>
            <p:cNvSpPr/>
            <p:nvPr/>
          </p:nvSpPr>
          <p:spPr>
            <a:xfrm>
              <a:off x="720000" y="4336920"/>
              <a:ext cx="4129920" cy="654480"/>
            </a:xfrm>
            <a:prstGeom prst="roundRect">
              <a:avLst>
                <a:gd name="adj" fmla="val 8646"/>
              </a:avLst>
            </a:prstGeom>
            <a:solidFill>
              <a:srgbClr val="d10082"/>
            </a:solidFill>
            <a:ln w="19050">
              <a:solidFill>
                <a:srgbClr val="000000"/>
              </a:solidFill>
              <a:round/>
            </a:ln>
          </p:spPr>
          <p:style>
            <a:lnRef idx="0"/>
            <a:fillRef idx="0"/>
            <a:effectRef idx="0"/>
            <a:fontRef idx="minor"/>
          </p:style>
          <p:txBody>
            <a:bodyPr tIns="91440" bIns="91440" anchor="t">
              <a:noAutofit/>
            </a:bodyPr>
            <a:p>
              <a:pPr>
                <a:lnSpc>
                  <a:spcPct val="115000"/>
                </a:lnSpc>
                <a:spcAft>
                  <a:spcPts val="1199"/>
                </a:spcAft>
                <a:tabLst>
                  <a:tab algn="l" pos="0"/>
                </a:tabLst>
              </a:pPr>
              <a:r>
                <a:rPr b="0" lang="it" sz="2400" strike="noStrike" u="none">
                  <a:solidFill>
                    <a:schemeClr val="lt1"/>
                  </a:solidFill>
                  <a:effectLst/>
                  <a:uFillTx/>
                  <a:latin typeface="Rubik"/>
                  <a:ea typeface="Rubik"/>
                </a:rPr>
                <a:t>Tecnologie e strumenti</a:t>
              </a:r>
              <a:endParaRPr b="0" lang="it-IT" sz="2400" strike="noStrike" u="none">
                <a:solidFill>
                  <a:srgbClr val="ffffff"/>
                </a:solidFill>
                <a:effectLst/>
                <a:uFillTx/>
                <a:latin typeface="Arial"/>
              </a:endParaRPr>
            </a:p>
          </p:txBody>
        </p:sp>
        <p:sp>
          <p:nvSpPr>
            <p:cNvPr id="107" name="Google Shape;140;p5"/>
            <p:cNvSpPr/>
            <p:nvPr/>
          </p:nvSpPr>
          <p:spPr>
            <a:xfrm>
              <a:off x="720000" y="4845600"/>
              <a:ext cx="4129920" cy="1706400"/>
            </a:xfrm>
            <a:prstGeom prst="roundRect">
              <a:avLst>
                <a:gd name="adj" fmla="val 3201"/>
              </a:avLst>
            </a:prstGeom>
            <a:solidFill>
              <a:schemeClr val="lt1"/>
            </a:solidFill>
            <a:ln w="19050">
              <a:solidFill>
                <a:srgbClr val="000000"/>
              </a:solidFill>
              <a:round/>
            </a:ln>
          </p:spPr>
          <p:style>
            <a:lnRef idx="0"/>
            <a:fillRef idx="0"/>
            <a:effectRef idx="0"/>
            <a:fontRef idx="minor"/>
          </p:style>
          <p:txBody>
            <a:bodyPr tIns="91440" bIns="91440" anchor="t">
              <a:noAutofit/>
            </a:bodyPr>
            <a:p>
              <a:pPr>
                <a:lnSpc>
                  <a:spcPct val="95000"/>
                </a:lnSpc>
                <a:spcBef>
                  <a:spcPts val="632"/>
                </a:spcBef>
                <a:tabLst>
                  <a:tab algn="l" pos="0"/>
                </a:tabLst>
              </a:pPr>
              <a:r>
                <a:rPr b="0" lang="it" sz="1200" strike="noStrike" u="none">
                  <a:solidFill>
                    <a:schemeClr val="dk1"/>
                  </a:solidFill>
                  <a:effectLst/>
                  <a:uFillTx/>
                  <a:latin typeface="Rubik"/>
                  <a:ea typeface="Rubik"/>
                </a:rPr>
                <a:t>Dispositivi tecnologici: PC (uno per gruppo), LIM/Digital Board.</a:t>
              </a:r>
              <a:endParaRPr b="0" lang="it-IT" sz="1200" strike="noStrike" u="none">
                <a:solidFill>
                  <a:srgbClr val="000000"/>
                </a:solidFill>
                <a:effectLst/>
                <a:uFillTx/>
                <a:latin typeface="Arial"/>
                <a:ea typeface="Noto Sans SC"/>
              </a:endParaRPr>
            </a:p>
            <a:p>
              <a:pPr>
                <a:lnSpc>
                  <a:spcPct val="95000"/>
                </a:lnSpc>
                <a:spcBef>
                  <a:spcPts val="632"/>
                </a:spcBef>
                <a:tabLst>
                  <a:tab algn="l" pos="0"/>
                </a:tabLst>
              </a:pPr>
              <a:r>
                <a:rPr b="0" lang="it" sz="1200" strike="noStrike" u="none">
                  <a:solidFill>
                    <a:schemeClr val="dk1"/>
                  </a:solidFill>
                  <a:effectLst/>
                  <a:uFillTx/>
                  <a:latin typeface="Rubik"/>
                  <a:ea typeface="Rubik"/>
                </a:rPr>
                <a:t>Software: Gemini (account istituzionale degli studenti), motori di ricerca.</a:t>
              </a:r>
              <a:endParaRPr b="0" lang="it-IT" sz="1200" strike="noStrike" u="none">
                <a:solidFill>
                  <a:srgbClr val="000000"/>
                </a:solidFill>
                <a:effectLst/>
                <a:uFillTx/>
                <a:latin typeface="Arial"/>
                <a:ea typeface="Noto Sans SC"/>
              </a:endParaRPr>
            </a:p>
            <a:p>
              <a:pPr>
                <a:lnSpc>
                  <a:spcPct val="95000"/>
                </a:lnSpc>
                <a:spcBef>
                  <a:spcPts val="632"/>
                </a:spcBef>
                <a:tabLst>
                  <a:tab algn="l" pos="0"/>
                </a:tabLst>
              </a:pPr>
              <a:r>
                <a:rPr b="0" lang="it" sz="1200" strike="noStrike" u="none">
                  <a:solidFill>
                    <a:schemeClr val="dk1"/>
                  </a:solidFill>
                  <a:effectLst/>
                  <a:uFillTx/>
                  <a:latin typeface="Rubik"/>
                  <a:ea typeface="Rubik"/>
                </a:rPr>
                <a:t>Materiali cartacei: Mappa UNICEF "Vogliamo un mondo senza guerre", copie delle testimonianze di Emergency e di Amnesty International.</a:t>
              </a:r>
              <a:endParaRPr b="0" lang="it-IT" sz="1200" strike="noStrike" u="none">
                <a:solidFill>
                  <a:srgbClr val="000000"/>
                </a:solidFill>
                <a:effectLst/>
                <a:uFillTx/>
                <a:latin typeface="Arial"/>
                <a:ea typeface="Noto Sans SC"/>
              </a:endParaRPr>
            </a:p>
          </p:txBody>
        </p:sp>
      </p:grpSp>
      <p:pic>
        <p:nvPicPr>
          <p:cNvPr id="108" name="Google Shape;141;p5" descr=""/>
          <p:cNvPicPr/>
          <p:nvPr/>
        </p:nvPicPr>
        <p:blipFill>
          <a:blip r:embed="rId1"/>
          <a:srcRect l="0" t="1976" r="0" b="1976"/>
          <a:stretch/>
        </p:blipFill>
        <p:spPr>
          <a:xfrm>
            <a:off x="1275120" y="720000"/>
            <a:ext cx="528840" cy="691920"/>
          </a:xfrm>
          <a:prstGeom prst="rect">
            <a:avLst/>
          </a:prstGeom>
          <a:noFill/>
          <a:ln w="0">
            <a:noFill/>
          </a:ln>
        </p:spPr>
      </p:pic>
      <p:sp>
        <p:nvSpPr>
          <p:cNvPr id="109" name="Google Shape;142;p5"/>
          <p:cNvSpPr/>
          <p:nvPr/>
        </p:nvSpPr>
        <p:spPr>
          <a:xfrm rot="16200000">
            <a:off x="-2513880" y="5039280"/>
            <a:ext cx="5542920" cy="361800"/>
          </a:xfrm>
          <a:prstGeom prst="rect">
            <a:avLst/>
          </a:prstGeom>
          <a:noFill/>
          <a:ln w="0">
            <a:noFill/>
          </a:ln>
        </p:spPr>
        <p:style>
          <a:lnRef idx="0"/>
          <a:fillRef idx="0"/>
          <a:effectRef idx="0"/>
          <a:fontRef idx="minor"/>
        </p:style>
        <p:txBody>
          <a:bodyPr tIns="91440" bIns="91440" anchor="ctr">
            <a:noAutofit/>
          </a:bodyPr>
          <a:p>
            <a:pPr algn="ctr">
              <a:lnSpc>
                <a:spcPct val="100000"/>
              </a:lnSpc>
              <a:tabLst>
                <a:tab algn="l" pos="0"/>
              </a:tabLst>
            </a:pPr>
            <a:r>
              <a:rPr b="0" lang="it" sz="2300" strike="noStrike" u="none">
                <a:solidFill>
                  <a:srgbClr val="d9d9d9"/>
                </a:solidFill>
                <a:effectLst/>
                <a:uFillTx/>
                <a:latin typeface="Comfortaa Medium"/>
                <a:ea typeface="Comfortaa Medium"/>
              </a:rPr>
              <a:t>DURANTE la sperimentazione</a:t>
            </a:r>
            <a:endParaRPr b="0" lang="it-IT" sz="23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10" name="Google Shape;147;p7"/>
          <p:cNvSpPr/>
          <p:nvPr/>
        </p:nvSpPr>
        <p:spPr>
          <a:xfrm rot="5399400">
            <a:off x="6142320" y="711360"/>
            <a:ext cx="976320" cy="1211040"/>
          </a:xfrm>
          <a:custGeom>
            <a:avLst/>
            <a:gdLst>
              <a:gd name="textAreaLeft" fmla="*/ 0 w 976320"/>
              <a:gd name="textAreaRight" fmla="*/ 976680 w 976320"/>
              <a:gd name="textAreaTop" fmla="*/ 0 h 1211040"/>
              <a:gd name="textAreaBottom" fmla="*/ 1211400 h 1211040"/>
            </a:gdLst>
            <a:ahLst/>
            <a:cxnLst/>
            <a:rect l="textAreaLeft" t="textAreaTop" r="textAreaRight" b="textAreaBottom"/>
            <a:pathLst>
              <a:path w="72024" h="60286">
                <a:moveTo>
                  <a:pt x="72024" y="787"/>
                </a:moveTo>
                <a:cubicBezTo>
                  <a:pt x="65065" y="-952"/>
                  <a:pt x="55316" y="170"/>
                  <a:pt x="51147" y="6007"/>
                </a:cubicBezTo>
                <a:cubicBezTo>
                  <a:pt x="46189" y="12948"/>
                  <a:pt x="50448" y="23825"/>
                  <a:pt x="45928" y="31059"/>
                </a:cubicBezTo>
                <a:cubicBezTo>
                  <a:pt x="38519" y="42915"/>
                  <a:pt x="14839" y="32448"/>
                  <a:pt x="5741" y="43063"/>
                </a:cubicBezTo>
                <a:cubicBezTo>
                  <a:pt x="1803" y="47658"/>
                  <a:pt x="5741" y="58371"/>
                  <a:pt x="0" y="60286"/>
                </a:cubicBezTo>
              </a:path>
            </a:pathLst>
          </a:custGeom>
          <a:noFill/>
          <a:ln w="28575">
            <a:solidFill>
              <a:srgbClr val="000000"/>
            </a:solidFill>
            <a:round/>
          </a:ln>
        </p:spPr>
        <p:style>
          <a:lnRef idx="0"/>
          <a:fillRef idx="0"/>
          <a:effectRef idx="0"/>
          <a:fontRef idx="minor"/>
        </p:style>
        <p:txBody>
          <a:bodyPr tIns="91440" bIns="91440" anchor="ctr">
            <a:noAutofit/>
          </a:bodyPr>
          <a:p>
            <a:pPr>
              <a:lnSpc>
                <a:spcPct val="100000"/>
              </a:lnSpc>
              <a:tabLst>
                <a:tab algn="l" pos="0"/>
              </a:tabLst>
            </a:pPr>
            <a:endParaRPr b="0" lang="it-IT" sz="1400" strike="noStrike" u="none">
              <a:solidFill>
                <a:srgbClr val="000000"/>
              </a:solidFill>
              <a:effectLst/>
              <a:uFillTx/>
              <a:latin typeface="Arial"/>
            </a:endParaRPr>
          </a:p>
        </p:txBody>
      </p:sp>
      <p:grpSp>
        <p:nvGrpSpPr>
          <p:cNvPr id="111" name="Google Shape;148;p7"/>
          <p:cNvGrpSpPr/>
          <p:nvPr/>
        </p:nvGrpSpPr>
        <p:grpSpPr>
          <a:xfrm>
            <a:off x="206280" y="1631520"/>
            <a:ext cx="7138080" cy="690480"/>
            <a:chOff x="206280" y="1631520"/>
            <a:chExt cx="7138080" cy="690480"/>
          </a:xfrm>
        </p:grpSpPr>
        <p:sp>
          <p:nvSpPr>
            <p:cNvPr id="112" name="Google Shape;149;p7"/>
            <p:cNvSpPr/>
            <p:nvPr/>
          </p:nvSpPr>
          <p:spPr>
            <a:xfrm>
              <a:off x="206280" y="1631520"/>
              <a:ext cx="1052280" cy="690480"/>
            </a:xfrm>
            <a:prstGeom prst="roundRect">
              <a:avLst>
                <a:gd name="adj" fmla="val 4400"/>
              </a:avLst>
            </a:prstGeom>
            <a:solidFill>
              <a:srgbClr val="ffd100"/>
            </a:solidFill>
            <a:ln w="19050">
              <a:solidFill>
                <a:srgbClr val="000000"/>
              </a:solidFill>
              <a:round/>
            </a:ln>
          </p:spPr>
          <p:style>
            <a:lnRef idx="0"/>
            <a:fillRef idx="0"/>
            <a:effectRef idx="0"/>
            <a:fontRef idx="minor"/>
          </p:style>
          <p:txBody>
            <a:bodyPr tIns="91440" bIns="91440" anchor="t">
              <a:noAutofit/>
            </a:bodyPr>
            <a:p>
              <a:pPr>
                <a:lnSpc>
                  <a:spcPct val="114000"/>
                </a:lnSpc>
                <a:spcAft>
                  <a:spcPts val="1199"/>
                </a:spcAft>
                <a:tabLst>
                  <a:tab algn="l" pos="0"/>
                </a:tabLst>
              </a:pPr>
              <a:r>
                <a:rPr b="0" lang="it" sz="1800" strike="noStrike" u="none">
                  <a:solidFill>
                    <a:schemeClr val="dk1"/>
                  </a:solidFill>
                  <a:effectLst/>
                  <a:uFillTx/>
                  <a:latin typeface="Rubik"/>
                  <a:ea typeface="Rubik"/>
                </a:rPr>
                <a:t> Durata</a:t>
              </a:r>
              <a:endParaRPr b="0" lang="it-IT" sz="1800" strike="noStrike" u="none">
                <a:solidFill>
                  <a:srgbClr val="000000"/>
                </a:solidFill>
                <a:effectLst/>
                <a:uFillTx/>
                <a:latin typeface="Arial"/>
              </a:endParaRPr>
            </a:p>
          </p:txBody>
        </p:sp>
        <p:sp>
          <p:nvSpPr>
            <p:cNvPr id="113" name="Google Shape;150;p7"/>
            <p:cNvSpPr/>
            <p:nvPr/>
          </p:nvSpPr>
          <p:spPr>
            <a:xfrm>
              <a:off x="1226160" y="1631520"/>
              <a:ext cx="4474440" cy="690480"/>
            </a:xfrm>
            <a:prstGeom prst="roundRect">
              <a:avLst>
                <a:gd name="adj" fmla="val 5884"/>
              </a:avLst>
            </a:prstGeom>
            <a:solidFill>
              <a:srgbClr val="ffd100"/>
            </a:solidFill>
            <a:ln w="19050">
              <a:solidFill>
                <a:srgbClr val="000000"/>
              </a:solidFill>
              <a:round/>
            </a:ln>
          </p:spPr>
          <p:style>
            <a:lnRef idx="0"/>
            <a:fillRef idx="0"/>
            <a:effectRef idx="0"/>
            <a:fontRef idx="minor"/>
          </p:style>
          <p:txBody>
            <a:bodyPr tIns="91440" bIns="91440" anchor="t">
              <a:noAutofit/>
            </a:bodyPr>
            <a:p>
              <a:pPr>
                <a:lnSpc>
                  <a:spcPct val="114000"/>
                </a:lnSpc>
                <a:spcAft>
                  <a:spcPts val="1199"/>
                </a:spcAft>
                <a:tabLst>
                  <a:tab algn="l" pos="0"/>
                </a:tabLst>
              </a:pPr>
              <a:r>
                <a:rPr b="0" lang="it" sz="1800" strike="noStrike" u="none">
                  <a:solidFill>
                    <a:schemeClr val="dk1"/>
                  </a:solidFill>
                  <a:effectLst/>
                  <a:uFillTx/>
                  <a:latin typeface="Rubik"/>
                  <a:ea typeface="Rubik"/>
                </a:rPr>
                <a:t>Azioni docente e studente</a:t>
              </a:r>
              <a:endParaRPr b="0" lang="it-IT" sz="1800" strike="noStrike" u="none">
                <a:solidFill>
                  <a:srgbClr val="000000"/>
                </a:solidFill>
                <a:effectLst/>
                <a:uFillTx/>
                <a:latin typeface="Arial"/>
              </a:endParaRPr>
            </a:p>
          </p:txBody>
        </p:sp>
        <p:sp>
          <p:nvSpPr>
            <p:cNvPr id="114" name="Google Shape;151;p7"/>
            <p:cNvSpPr/>
            <p:nvPr/>
          </p:nvSpPr>
          <p:spPr>
            <a:xfrm>
              <a:off x="5700960" y="1631520"/>
              <a:ext cx="1643400" cy="690480"/>
            </a:xfrm>
            <a:prstGeom prst="roundRect">
              <a:avLst>
                <a:gd name="adj" fmla="val 4150"/>
              </a:avLst>
            </a:prstGeom>
            <a:solidFill>
              <a:srgbClr val="ffd100"/>
            </a:solidFill>
            <a:ln w="19050">
              <a:solidFill>
                <a:srgbClr val="000000"/>
              </a:solidFill>
              <a:round/>
            </a:ln>
          </p:spPr>
          <p:style>
            <a:lnRef idx="0"/>
            <a:fillRef idx="0"/>
            <a:effectRef idx="0"/>
            <a:fontRef idx="minor"/>
          </p:style>
          <p:txBody>
            <a:bodyPr tIns="91440" bIns="91440" anchor="t">
              <a:noAutofit/>
            </a:bodyPr>
            <a:p>
              <a:pPr>
                <a:lnSpc>
                  <a:spcPct val="100000"/>
                </a:lnSpc>
                <a:tabLst>
                  <a:tab algn="l" pos="0"/>
                </a:tabLst>
              </a:pPr>
              <a:r>
                <a:rPr b="0" lang="it" sz="1800" strike="noStrike" u="none">
                  <a:solidFill>
                    <a:schemeClr val="dk1"/>
                  </a:solidFill>
                  <a:effectLst/>
                  <a:uFillTx/>
                  <a:latin typeface="Rubik"/>
                  <a:ea typeface="Rubik"/>
                </a:rPr>
                <a:t>Strumenti necessari</a:t>
              </a:r>
              <a:endParaRPr b="0" lang="it-IT" sz="1800" strike="noStrike" u="none">
                <a:solidFill>
                  <a:srgbClr val="000000"/>
                </a:solidFill>
                <a:effectLst/>
                <a:uFillTx/>
                <a:latin typeface="Arial"/>
              </a:endParaRPr>
            </a:p>
            <a:p>
              <a:pPr>
                <a:lnSpc>
                  <a:spcPct val="114000"/>
                </a:lnSpc>
                <a:spcBef>
                  <a:spcPts val="1199"/>
                </a:spcBef>
                <a:spcAft>
                  <a:spcPts val="1199"/>
                </a:spcAft>
                <a:tabLst>
                  <a:tab algn="l" pos="0"/>
                </a:tabLst>
              </a:pPr>
              <a:endParaRPr b="0" lang="it-IT" sz="1800" strike="noStrike" u="none">
                <a:solidFill>
                  <a:srgbClr val="000000"/>
                </a:solidFill>
                <a:effectLst/>
                <a:uFillTx/>
                <a:latin typeface="Arial"/>
              </a:endParaRPr>
            </a:p>
          </p:txBody>
        </p:sp>
      </p:grpSp>
      <p:graphicFrame>
        <p:nvGraphicFramePr>
          <p:cNvPr id="115" name="Google Shape;152;p7"/>
          <p:cNvGraphicFramePr/>
          <p:nvPr/>
        </p:nvGraphicFramePr>
        <p:xfrm>
          <a:off x="206280" y="2306520"/>
          <a:ext cx="7138080" cy="7397640"/>
        </p:xfrm>
        <a:graphic>
          <a:graphicData uri="http://schemas.openxmlformats.org/drawingml/2006/table">
            <a:tbl>
              <a:tblPr/>
              <a:tblGrid>
                <a:gridCol w="1019520"/>
                <a:gridCol w="4474440"/>
                <a:gridCol w="1643760"/>
              </a:tblGrid>
              <a:tr h="1134000">
                <a:tc>
                  <a:txBody>
                    <a:bodyPr lIns="91080" rIns="91080" tIns="91080" bIns="91080" anchor="t">
                      <a:noAutofit/>
                    </a:bodyPr>
                    <a:p>
                      <a:pPr>
                        <a:lnSpc>
                          <a:spcPct val="100000"/>
                        </a:lnSpc>
                        <a:spcBef>
                          <a:spcPts val="1191"/>
                        </a:spcBef>
                        <a:spcAft>
                          <a:spcPts val="992"/>
                        </a:spcAft>
                        <a:tabLst>
                          <a:tab algn="l" pos="0"/>
                        </a:tabLst>
                      </a:pPr>
                      <a:r>
                        <a:rPr b="0" lang="it" sz="1200" strike="noStrike" u="none">
                          <a:solidFill>
                            <a:schemeClr val="dk1"/>
                          </a:solidFill>
                          <a:effectLst/>
                          <a:uFillTx/>
                          <a:latin typeface="Rubik"/>
                          <a:ea typeface="Rubik"/>
                        </a:rPr>
                        <a:t>Modulo 1: la Geografia del dolore (2 ore) </a:t>
                      </a:r>
                      <a:endParaRPr b="0" lang="it-IT" sz="1200" strike="noStrike" u="none">
                        <a:solidFill>
                          <a:srgbClr val="000000"/>
                        </a:solidFill>
                        <a:effectLst/>
                        <a:uFillTx/>
                        <a:latin typeface="Arial"/>
                      </a:endParaRPr>
                    </a:p>
                  </a:txBody>
                  <a:tcPr anchor="t" marL="91080" marR="91080" marT="91080" marB="91080">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lIns="91080" rIns="91080" tIns="91080" bIns="91080" anchor="t">
                      <a:noAutofit/>
                    </a:bodyPr>
                    <a:p>
                      <a:pPr>
                        <a:lnSpc>
                          <a:spcPct val="115000"/>
                        </a:lnSpc>
                        <a:tabLst>
                          <a:tab algn="l" pos="0"/>
                        </a:tabLst>
                      </a:pPr>
                      <a:r>
                        <a:rPr b="0" lang="it" sz="1200" strike="noStrike" u="none">
                          <a:solidFill>
                            <a:schemeClr val="dk1"/>
                          </a:solidFill>
                          <a:effectLst/>
                          <a:uFillTx/>
                          <a:latin typeface="Rubik"/>
                          <a:ea typeface="Rubik"/>
                        </a:rPr>
                        <a:t>Brainstorming visivo (30 min):</a:t>
                      </a:r>
                      <a:endParaRPr b="0" lang="it-IT" sz="1200" strike="noStrike" u="none">
                        <a:solidFill>
                          <a:srgbClr val="000000"/>
                        </a:solidFill>
                        <a:effectLst/>
                        <a:uFillTx/>
                        <a:latin typeface="Arial"/>
                      </a:endParaRPr>
                    </a:p>
                    <a:p>
                      <a:pPr>
                        <a:lnSpc>
                          <a:spcPct val="115000"/>
                        </a:lnSpc>
                        <a:tabLst>
                          <a:tab algn="l" pos="0"/>
                        </a:tabLst>
                      </a:pPr>
                      <a:r>
                        <a:rPr b="0" lang="it" sz="1200" strike="noStrike" u="none">
                          <a:solidFill>
                            <a:schemeClr val="dk1"/>
                          </a:solidFill>
                          <a:effectLst/>
                          <a:uFillTx/>
                          <a:latin typeface="Rubik"/>
                          <a:ea typeface="Rubik"/>
                        </a:rPr>
                        <a:t>Docente: proietta o distribuisce la mappa "Vogliamo un mondo senza guerre". Chiede: "Cosa notate nei numeri? Da dove provengono i bambini in pericolo?".</a:t>
                      </a:r>
                      <a:endParaRPr b="0" lang="it-IT" sz="1200" strike="noStrike" u="none">
                        <a:solidFill>
                          <a:srgbClr val="000000"/>
                        </a:solidFill>
                        <a:effectLst/>
                        <a:uFillTx/>
                        <a:latin typeface="Arial"/>
                      </a:endParaRPr>
                    </a:p>
                    <a:p>
                      <a:pPr>
                        <a:lnSpc>
                          <a:spcPct val="115000"/>
                        </a:lnSpc>
                        <a:tabLst>
                          <a:tab algn="l" pos="0"/>
                        </a:tabLst>
                      </a:pPr>
                      <a:r>
                        <a:rPr b="0" lang="it" sz="1200" strike="noStrike" u="none">
                          <a:solidFill>
                            <a:schemeClr val="dk1"/>
                          </a:solidFill>
                          <a:effectLst/>
                          <a:uFillTx/>
                          <a:latin typeface="Rubik"/>
                          <a:ea typeface="Rubik"/>
                        </a:rPr>
                        <a:t>Studenti: analizzano la mappa. Notano che i numeri più alti provengono da zone come Siria, Yemen , Sudan e Afghanistan. Collegano i luoghi ai concetti di guerra e povertà.</a:t>
                      </a:r>
                      <a:endParaRPr b="0" lang="it-IT" sz="1200" strike="noStrike" u="none">
                        <a:solidFill>
                          <a:srgbClr val="000000"/>
                        </a:solidFill>
                        <a:effectLst/>
                        <a:uFillTx/>
                        <a:latin typeface="Arial"/>
                      </a:endParaRPr>
                    </a:p>
                    <a:p>
                      <a:pPr>
                        <a:lnSpc>
                          <a:spcPct val="115000"/>
                        </a:lnSpc>
                        <a:tabLst>
                          <a:tab algn="l" pos="0"/>
                        </a:tabLst>
                      </a:pPr>
                      <a:r>
                        <a:rPr b="0" lang="it" sz="1200" strike="noStrike" u="none">
                          <a:solidFill>
                            <a:schemeClr val="dk1"/>
                          </a:solidFill>
                          <a:effectLst/>
                          <a:uFillTx/>
                          <a:latin typeface="Rubik"/>
                          <a:ea typeface="Rubik"/>
                        </a:rPr>
                        <a:t>Immersione nelle storie (1 ora) </a:t>
                      </a:r>
                      <a:endParaRPr b="0" lang="it-IT" sz="1200" strike="noStrike" u="none">
                        <a:solidFill>
                          <a:srgbClr val="000000"/>
                        </a:solidFill>
                        <a:effectLst/>
                        <a:uFillTx/>
                        <a:latin typeface="Arial"/>
                      </a:endParaRPr>
                    </a:p>
                    <a:p>
                      <a:pPr>
                        <a:lnSpc>
                          <a:spcPct val="115000"/>
                        </a:lnSpc>
                        <a:tabLst>
                          <a:tab algn="l" pos="0"/>
                        </a:tabLst>
                      </a:pPr>
                      <a:r>
                        <a:rPr b="0" lang="it" sz="1200" strike="noStrike" u="none">
                          <a:solidFill>
                            <a:schemeClr val="dk1"/>
                          </a:solidFill>
                          <a:effectLst/>
                          <a:uFillTx/>
                          <a:latin typeface="Rubik"/>
                          <a:ea typeface="Rubik"/>
                        </a:rPr>
                        <a:t>Docente: Distribuisce le testimonianze tratte dal file "Migranti".</a:t>
                      </a:r>
                      <a:endParaRPr b="0" lang="it-IT" sz="1200" strike="noStrike" u="none">
                        <a:solidFill>
                          <a:srgbClr val="000000"/>
                        </a:solidFill>
                        <a:effectLst/>
                        <a:uFillTx/>
                        <a:latin typeface="Arial"/>
                      </a:endParaRPr>
                    </a:p>
                    <a:p>
                      <a:pPr>
                        <a:lnSpc>
                          <a:spcPct val="115000"/>
                        </a:lnSpc>
                        <a:tabLst>
                          <a:tab algn="l" pos="0"/>
                        </a:tabLst>
                      </a:pPr>
                      <a:r>
                        <a:rPr b="0" lang="it" sz="1200" strike="noStrike" u="none">
                          <a:solidFill>
                            <a:schemeClr val="dk1"/>
                          </a:solidFill>
                          <a:effectLst/>
                          <a:uFillTx/>
                          <a:latin typeface="Rubik"/>
                          <a:ea typeface="Rubik"/>
                        </a:rPr>
                        <a:t>Studenti (Cooperative Learning): divisi in gruppi, ogni gruppo legge una storia specifica (es. il ragazzo siriano di Aleppo , l'uomo egiziano , la ragazza del Camerun ). Devono individuare: Motivo della partenza, Trattamento in Libia, Sogni per il futuro.</a:t>
                      </a:r>
                      <a:endParaRPr b="0" lang="it-IT" sz="1200" strike="noStrike" u="none">
                        <a:solidFill>
                          <a:srgbClr val="000000"/>
                        </a:solidFill>
                        <a:effectLst/>
                        <a:uFillTx/>
                        <a:latin typeface="Arial"/>
                      </a:endParaRPr>
                    </a:p>
                    <a:p>
                      <a:pPr>
                        <a:lnSpc>
                          <a:spcPct val="115000"/>
                        </a:lnSpc>
                        <a:tabLst>
                          <a:tab algn="l" pos="0"/>
                        </a:tabLst>
                      </a:pPr>
                      <a:r>
                        <a:rPr b="0" lang="it" sz="1200" strike="noStrike" u="none">
                          <a:solidFill>
                            <a:schemeClr val="dk1"/>
                          </a:solidFill>
                          <a:effectLst/>
                          <a:uFillTx/>
                          <a:latin typeface="Rubik"/>
                          <a:ea typeface="Rubik"/>
                        </a:rPr>
                        <a:t>Restituzione emotiva (30 min):</a:t>
                      </a:r>
                      <a:endParaRPr b="0" lang="it-IT" sz="1200" strike="noStrike" u="none">
                        <a:solidFill>
                          <a:srgbClr val="000000"/>
                        </a:solidFill>
                        <a:effectLst/>
                        <a:uFillTx/>
                        <a:latin typeface="Arial"/>
                      </a:endParaRPr>
                    </a:p>
                    <a:p>
                      <a:pPr>
                        <a:lnSpc>
                          <a:spcPct val="115000"/>
                        </a:lnSpc>
                        <a:tabLst>
                          <a:tab algn="l" pos="0"/>
                        </a:tabLst>
                      </a:pPr>
                      <a:r>
                        <a:rPr b="0" lang="it" sz="1200" strike="noStrike" u="none">
                          <a:solidFill>
                            <a:schemeClr val="dk1"/>
                          </a:solidFill>
                          <a:effectLst/>
                          <a:uFillTx/>
                          <a:latin typeface="Rubik"/>
                          <a:ea typeface="Rubik"/>
                        </a:rPr>
                        <a:t>ogni gruppo racconta alla classe la storia del "loro" migrante in prima persona, iniziando ad esercitare il role playing.</a:t>
                      </a:r>
                      <a:endParaRPr b="0" lang="it-IT" sz="1200" strike="noStrike" u="none">
                        <a:solidFill>
                          <a:srgbClr val="000000"/>
                        </a:solidFill>
                        <a:effectLst/>
                        <a:uFillTx/>
                        <a:latin typeface="Arial"/>
                      </a:endParaRPr>
                    </a:p>
                  </a:txBody>
                  <a:tcPr anchor="t" marL="91080" marR="91080" marT="91080" marB="91080">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lIns="91080" rIns="91080" tIns="91080" bIns="91080" anchor="t">
                      <a:noAutofit/>
                    </a:bodyPr>
                    <a:p>
                      <a:pPr>
                        <a:lnSpc>
                          <a:spcPct val="100000"/>
                        </a:lnSpc>
                        <a:tabLst>
                          <a:tab algn="l" pos="0"/>
                        </a:tabLst>
                      </a:pPr>
                      <a:r>
                        <a:rPr b="0" lang="it" sz="1200" strike="noStrike" u="none">
                          <a:solidFill>
                            <a:schemeClr val="dk1"/>
                          </a:solidFill>
                          <a:effectLst/>
                          <a:uFillTx/>
                          <a:latin typeface="Rubik"/>
                          <a:ea typeface="Rubik"/>
                        </a:rPr>
                        <a:t>Mappa scenari di guerra.</a:t>
                      </a:r>
                      <a:endParaRPr b="0" lang="it-IT" sz="1200" strike="noStrike" u="none">
                        <a:solidFill>
                          <a:srgbClr val="000000"/>
                        </a:solidFill>
                        <a:effectLst/>
                        <a:uFillTx/>
                        <a:latin typeface="Arial"/>
                      </a:endParaRPr>
                    </a:p>
                    <a:p>
                      <a:pPr>
                        <a:lnSpc>
                          <a:spcPct val="100000"/>
                        </a:lnSpc>
                        <a:tabLst>
                          <a:tab algn="l" pos="0"/>
                        </a:tabLst>
                      </a:pPr>
                      <a:endParaRPr b="0" lang="it-IT" sz="1200" strike="noStrike" u="none">
                        <a:solidFill>
                          <a:srgbClr val="000000"/>
                        </a:solidFill>
                        <a:effectLst/>
                        <a:uFillTx/>
                        <a:latin typeface="Arial"/>
                      </a:endParaRPr>
                    </a:p>
                    <a:p>
                      <a:pPr>
                        <a:lnSpc>
                          <a:spcPct val="100000"/>
                        </a:lnSpc>
                        <a:tabLst>
                          <a:tab algn="l" pos="0"/>
                        </a:tabLst>
                      </a:pPr>
                      <a:r>
                        <a:rPr b="0" lang="it" sz="1200" strike="noStrike" u="none">
                          <a:solidFill>
                            <a:schemeClr val="dk1"/>
                          </a:solidFill>
                          <a:effectLst/>
                          <a:uFillTx/>
                          <a:latin typeface="Rubik"/>
                          <a:ea typeface="Rubik"/>
                        </a:rPr>
                        <a:t>Fotocopie/file su Classroom delle testimonianze</a:t>
                      </a:r>
                      <a:endParaRPr b="0" lang="it-IT" sz="1200" strike="noStrike" u="none">
                        <a:solidFill>
                          <a:srgbClr val="000000"/>
                        </a:solidFill>
                        <a:effectLst/>
                        <a:uFillTx/>
                        <a:latin typeface="Arial"/>
                      </a:endParaRPr>
                    </a:p>
                  </a:txBody>
                  <a:tcPr anchor="t" marL="91080" marR="91080" marT="91080" marB="91080">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r>
              <a:tr h="1134000">
                <a:tc>
                  <a:txBody>
                    <a:bodyPr lIns="91080" rIns="91080" tIns="91080" bIns="91080" anchor="t">
                      <a:noAutofit/>
                    </a:bodyPr>
                    <a:p>
                      <a:r>
                        <a:rPr b="0" lang="it" sz="1200" strike="noStrike" u="none">
                          <a:solidFill>
                            <a:schemeClr val="dk1"/>
                          </a:solidFill>
                          <a:effectLst/>
                          <a:uFillTx/>
                          <a:latin typeface="Rubik"/>
                        </a:rPr>
                        <a:t>Modulo 2: L'IA come specchio e interlocutore (2 ore) </a:t>
                      </a:r>
                      <a:endParaRPr b="0" lang="it" sz="1200" strike="noStrike" u="none">
                        <a:solidFill>
                          <a:schemeClr val="dk1"/>
                        </a:solidFill>
                        <a:effectLst/>
                        <a:uFillTx/>
                        <a:latin typeface="Rubik"/>
                        <a:ea typeface="Rubik"/>
                      </a:endParaRPr>
                    </a:p>
                  </a:txBody>
                  <a:tcPr anchor="t" marL="91080" marR="91080" marT="91080" marB="91080">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lIns="91080" rIns="91080" tIns="91080" bIns="91080" anchor="t">
                      <a:noAutofit/>
                    </a:bodyPr>
                    <a:p>
                      <a:pPr>
                        <a:lnSpc>
                          <a:spcPct val="100000"/>
                        </a:lnSpc>
                        <a:spcBef>
                          <a:spcPts val="57"/>
                        </a:spcBef>
                        <a:tabLst>
                          <a:tab algn="l" pos="0"/>
                        </a:tabLst>
                      </a:pPr>
                      <a:r>
                        <a:rPr b="0" lang="it" sz="1200" strike="noStrike" u="none">
                          <a:solidFill>
                            <a:schemeClr val="dk1"/>
                          </a:solidFill>
                          <a:effectLst/>
                          <a:uFillTx/>
                          <a:latin typeface="Rubik"/>
                        </a:rPr>
                        <a:t>L'intervista impossibile (1 ora):</a:t>
                      </a:r>
                      <a:endParaRPr b="0" lang="it" sz="1200" strike="noStrike" u="none">
                        <a:solidFill>
                          <a:schemeClr val="dk1"/>
                        </a:solidFill>
                        <a:effectLst/>
                        <a:uFillTx/>
                        <a:latin typeface="Rubik"/>
                        <a:ea typeface="Rubik"/>
                      </a:endParaRPr>
                    </a:p>
                    <a:p>
                      <a:pPr>
                        <a:lnSpc>
                          <a:spcPct val="100000"/>
                        </a:lnSpc>
                        <a:spcBef>
                          <a:spcPts val="57"/>
                        </a:spcBef>
                        <a:tabLst>
                          <a:tab algn="l" pos="0"/>
                        </a:tabLst>
                      </a:pPr>
                      <a:r>
                        <a:rPr b="0" lang="it" sz="1200" strike="noStrike" u="none">
                          <a:solidFill>
                            <a:schemeClr val="dk1"/>
                          </a:solidFill>
                          <a:effectLst/>
                          <a:uFillTx/>
                          <a:latin typeface="Rubik"/>
                        </a:rPr>
                        <a:t>Docente: introduce l'IA (Gemini). Imposta il prompt: "Agisci come se fossi un ragazzo di 14 anni scappato dal Sudan a causa della guerra. Rispondi alle domande di studenti italiani della tua età. Sii onesto sulle tue paure, ma usa un linguaggio adatto alla scuola media. Non inventare fatti storici non plausibili."</a:t>
                      </a:r>
                      <a:endParaRPr b="0" lang="it" sz="1200" strike="noStrike" u="none">
                        <a:solidFill>
                          <a:schemeClr val="dk1"/>
                        </a:solidFill>
                        <a:effectLst/>
                        <a:uFillTx/>
                        <a:latin typeface="Rubik"/>
                        <a:ea typeface="Rubik"/>
                      </a:endParaRPr>
                    </a:p>
                    <a:p>
                      <a:pPr>
                        <a:lnSpc>
                          <a:spcPct val="100000"/>
                        </a:lnSpc>
                        <a:spcBef>
                          <a:spcPts val="57"/>
                        </a:spcBef>
                        <a:tabLst>
                          <a:tab algn="l" pos="0"/>
                        </a:tabLst>
                      </a:pPr>
                      <a:r>
                        <a:rPr b="0" lang="it" sz="1200" strike="noStrike" u="none">
                          <a:solidFill>
                            <a:schemeClr val="dk1"/>
                          </a:solidFill>
                          <a:effectLst/>
                          <a:uFillTx/>
                          <a:latin typeface="Rubik"/>
                        </a:rPr>
                        <a:t>Studenti: a turno, i gruppi pongono domande all'IA.</a:t>
                      </a:r>
                      <a:endParaRPr b="0" lang="it" sz="1200" strike="noStrike" u="none">
                        <a:solidFill>
                          <a:schemeClr val="dk1"/>
                        </a:solidFill>
                        <a:effectLst/>
                        <a:uFillTx/>
                        <a:latin typeface="Rubik"/>
                        <a:ea typeface="Rubik"/>
                      </a:endParaRPr>
                    </a:p>
                    <a:p>
                      <a:pPr>
                        <a:lnSpc>
                          <a:spcPct val="100000"/>
                        </a:lnSpc>
                        <a:spcBef>
                          <a:spcPts val="57"/>
                        </a:spcBef>
                        <a:tabLst>
                          <a:tab algn="l" pos="0"/>
                        </a:tabLst>
                      </a:pPr>
                      <a:r>
                        <a:rPr b="0" lang="it" sz="1200" strike="noStrike" u="none">
                          <a:solidFill>
                            <a:schemeClr val="dk1"/>
                          </a:solidFill>
                          <a:effectLst/>
                          <a:uFillTx/>
                          <a:latin typeface="Rubik"/>
                        </a:rPr>
                        <a:t>Riflessione: il docente guida: "L'IA ci ha aiutato a capire meglio o ci sembra artificiale? Confrontiamo le risposte dell'IA con le testimonianze vere lette prima (es. la paura del mare senza luna descritta dal ragazzo del Bangladesh )."</a:t>
                      </a:r>
                      <a:endParaRPr b="0" lang="it" sz="1200" strike="noStrike" u="none">
                        <a:solidFill>
                          <a:schemeClr val="dk1"/>
                        </a:solidFill>
                        <a:effectLst/>
                        <a:uFillTx/>
                        <a:latin typeface="Rubik"/>
                        <a:ea typeface="Rubik"/>
                      </a:endParaRPr>
                    </a:p>
                    <a:p>
                      <a:pPr>
                        <a:lnSpc>
                          <a:spcPct val="100000"/>
                        </a:lnSpc>
                        <a:spcBef>
                          <a:spcPts val="57"/>
                        </a:spcBef>
                        <a:tabLst>
                          <a:tab algn="l" pos="0"/>
                        </a:tabLst>
                      </a:pPr>
                      <a:endParaRPr b="0" lang="it" sz="1200" strike="noStrike" u="none">
                        <a:solidFill>
                          <a:schemeClr val="dk1"/>
                        </a:solidFill>
                        <a:effectLst/>
                        <a:uFillTx/>
                        <a:latin typeface="Rubik"/>
                        <a:ea typeface="Rubik"/>
                      </a:endParaRPr>
                    </a:p>
                    <a:p>
                      <a:pPr>
                        <a:lnSpc>
                          <a:spcPct val="100000"/>
                        </a:lnSpc>
                        <a:spcBef>
                          <a:spcPts val="57"/>
                        </a:spcBef>
                        <a:tabLst>
                          <a:tab algn="l" pos="0"/>
                        </a:tabLst>
                      </a:pPr>
                      <a:r>
                        <a:rPr b="0" lang="it" sz="1200" strike="noStrike" u="none">
                          <a:solidFill>
                            <a:schemeClr val="dk1"/>
                          </a:solidFill>
                          <a:effectLst/>
                          <a:uFillTx/>
                          <a:latin typeface="Rubik"/>
                          <a:ea typeface="Rubik"/>
                        </a:rPr>
                        <a:t>Generazione argomentazioni (1 ora):</a:t>
                      </a:r>
                      <a:endParaRPr b="0" lang="it" sz="1200" strike="noStrike" u="none">
                        <a:solidFill>
                          <a:schemeClr val="dk1"/>
                        </a:solidFill>
                        <a:effectLst/>
                        <a:uFillTx/>
                        <a:latin typeface="Arial"/>
                        <a:ea typeface="Noto Sans SC"/>
                      </a:endParaRPr>
                    </a:p>
                    <a:p>
                      <a:pPr>
                        <a:lnSpc>
                          <a:spcPct val="100000"/>
                        </a:lnSpc>
                        <a:spcBef>
                          <a:spcPts val="57"/>
                        </a:spcBef>
                        <a:tabLst>
                          <a:tab algn="l" pos="0"/>
                        </a:tabLst>
                      </a:pPr>
                      <a:r>
                        <a:rPr b="0" lang="it" sz="1200" strike="noStrike" u="none">
                          <a:solidFill>
                            <a:schemeClr val="dk1"/>
                          </a:solidFill>
                          <a:effectLst/>
                          <a:uFillTx/>
                          <a:latin typeface="Rubik"/>
                          <a:ea typeface="Rubik"/>
                        </a:rPr>
                        <a:t>Docente: chiede all'IA: "Genera una lista di 5 motivi per cui alcune persone pensano che l'immigrazione sia un problema (Contro) e 5 motivi per cui è una risorsa (Pro), spiegando le paure sottostanti."</a:t>
                      </a:r>
                      <a:endParaRPr b="0" lang="it" sz="1200" strike="noStrike" u="none">
                        <a:solidFill>
                          <a:schemeClr val="dk1"/>
                        </a:solidFill>
                        <a:effectLst/>
                        <a:uFillTx/>
                        <a:latin typeface="Arial"/>
                        <a:ea typeface="Noto Sans SC"/>
                      </a:endParaRPr>
                    </a:p>
                    <a:p>
                      <a:pPr>
                        <a:lnSpc>
                          <a:spcPct val="100000"/>
                        </a:lnSpc>
                        <a:spcBef>
                          <a:spcPts val="57"/>
                        </a:spcBef>
                        <a:tabLst>
                          <a:tab algn="l" pos="0"/>
                        </a:tabLst>
                      </a:pPr>
                      <a:r>
                        <a:rPr b="0" lang="it" sz="1200" strike="noStrike" u="none">
                          <a:solidFill>
                            <a:schemeClr val="dk1"/>
                          </a:solidFill>
                          <a:effectLst/>
                          <a:uFillTx/>
                          <a:latin typeface="Rubik"/>
                          <a:ea typeface="Rubik"/>
                        </a:rPr>
                        <a:t>Studenti: analizzano l'output dell'IA. </a:t>
                      </a:r>
                      <a:endParaRPr b="0" lang="it" sz="1200" strike="noStrike" u="none">
                        <a:solidFill>
                          <a:schemeClr val="dk1"/>
                        </a:solidFill>
                        <a:effectLst/>
                        <a:uFillTx/>
                        <a:latin typeface="Arial"/>
                        <a:ea typeface="Noto Sans SC"/>
                      </a:endParaRPr>
                    </a:p>
                  </a:txBody>
                  <a:tcPr anchor="t" marL="91080" marR="91080" marT="91080" marB="91080">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lIns="91080" rIns="91080" tIns="91080" bIns="91080" anchor="t">
                      <a:noAutofit/>
                    </a:bodyPr>
                    <a:p>
                      <a:r>
                        <a:rPr b="0" lang="it" sz="1200" strike="noStrike" u="none">
                          <a:solidFill>
                            <a:schemeClr val="dk1"/>
                          </a:solidFill>
                          <a:effectLst/>
                          <a:uFillTx/>
                          <a:latin typeface="Rubik"/>
                        </a:rPr>
                        <a:t>IA Gemini, PC</a:t>
                      </a:r>
                      <a:endParaRPr b="0" lang="it" sz="1200" strike="noStrike" u="none">
                        <a:solidFill>
                          <a:schemeClr val="dk1"/>
                        </a:solidFill>
                        <a:effectLst/>
                        <a:uFillTx/>
                        <a:latin typeface="Rubik"/>
                        <a:ea typeface="Rubik"/>
                      </a:endParaRPr>
                    </a:p>
                  </a:txBody>
                  <a:tcPr anchor="t" marL="91080" marR="91080" marT="91080" marB="91080">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r>
              <a:tr h="1134000">
                <a:tc>
                  <a:txBody>
                    <a:bodyPr lIns="91080" rIns="91080" tIns="91080" bIns="91080" anchor="t">
                      <a:noAutofit/>
                    </a:bodyPr>
                    <a:p>
                      <a:pPr>
                        <a:lnSpc>
                          <a:spcPct val="100000"/>
                        </a:lnSpc>
                        <a:spcBef>
                          <a:spcPts val="1191"/>
                        </a:spcBef>
                        <a:spcAft>
                          <a:spcPts val="992"/>
                        </a:spcAft>
                      </a:pPr>
                      <a:r>
                        <a:rPr b="0" lang="it-IT" sz="1200" strike="noStrike" u="none">
                          <a:solidFill>
                            <a:srgbClr val="000000"/>
                          </a:solidFill>
                          <a:effectLst/>
                          <a:uFillTx/>
                          <a:latin typeface="Rubik"/>
                        </a:rPr>
                        <a:t>Modulo 3:  ricerca delle fonti che attestino fatti realmente accaduti: fact-checking (2 ore) </a:t>
                      </a:r>
                      <a:endParaRPr b="0" lang="it-IT" sz="1200" strike="noStrike" u="none">
                        <a:solidFill>
                          <a:srgbClr val="000000"/>
                        </a:solidFill>
                        <a:effectLst/>
                        <a:uFillTx/>
                        <a:latin typeface="Rubik"/>
                        <a:ea typeface="Rubik"/>
                      </a:endParaRPr>
                    </a:p>
                  </a:txBody>
                  <a:tcPr anchor="t" marL="91080" marR="91080" marT="91080" marB="91080">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lIns="91080" rIns="91080" tIns="91080" bIns="91080" anchor="t">
                      <a:noAutofit/>
                    </a:bodyPr>
                    <a:p>
                      <a:pPr>
                        <a:lnSpc>
                          <a:spcPct val="100000"/>
                        </a:lnSpc>
                        <a:tabLst>
                          <a:tab algn="l" pos="0"/>
                        </a:tabLst>
                      </a:pPr>
                      <a:r>
                        <a:rPr b="0" lang="it-IT" sz="1200" strike="noStrike" u="none">
                          <a:solidFill>
                            <a:srgbClr val="000000"/>
                          </a:solidFill>
                          <a:effectLst/>
                          <a:uFillTx/>
                          <a:latin typeface="Rubik"/>
                        </a:rPr>
                        <a:t>Gli studenti devono verificare le argomentazioni fornite dall'IA confrontandole con articoli reali. Tutto sotto la supervisione del docente.</a:t>
                      </a:r>
                      <a:endParaRPr b="0" lang="it-IT" sz="1200" strike="noStrike" u="none">
                        <a:solidFill>
                          <a:srgbClr val="000000"/>
                        </a:solidFill>
                        <a:effectLst/>
                        <a:uFillTx/>
                        <a:latin typeface="Rubik"/>
                        <a:ea typeface="Rubik"/>
                      </a:endParaRPr>
                    </a:p>
                    <a:p>
                      <a:pPr>
                        <a:lnSpc>
                          <a:spcPct val="100000"/>
                        </a:lnSpc>
                        <a:tabLst>
                          <a:tab algn="l" pos="0"/>
                        </a:tabLst>
                      </a:pPr>
                      <a:endParaRPr b="0" lang="it-IT" sz="1200" strike="noStrike" u="none">
                        <a:solidFill>
                          <a:srgbClr val="000000"/>
                        </a:solidFill>
                        <a:effectLst/>
                        <a:uFillTx/>
                        <a:latin typeface="Rubik"/>
                        <a:ea typeface="Rubik"/>
                      </a:endParaRPr>
                    </a:p>
                    <a:p>
                      <a:pPr>
                        <a:lnSpc>
                          <a:spcPct val="100000"/>
                        </a:lnSpc>
                        <a:tabLst>
                          <a:tab algn="l" pos="0"/>
                        </a:tabLst>
                      </a:pPr>
                      <a:endParaRPr b="0" lang="it-IT" sz="1200" strike="noStrike" u="none">
                        <a:solidFill>
                          <a:srgbClr val="000000"/>
                        </a:solidFill>
                        <a:effectLst/>
                        <a:uFillTx/>
                        <a:latin typeface="Rubik"/>
                        <a:ea typeface="Rubik"/>
                      </a:endParaRPr>
                    </a:p>
                  </a:txBody>
                  <a:tcPr anchor="t" marL="91080" marR="91080" marT="91080" marB="91080">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lIns="91080" rIns="91080" tIns="91080" bIns="91080" anchor="t">
                      <a:noAutofit/>
                    </a:bodyPr>
                    <a:p>
                      <a:pPr>
                        <a:lnSpc>
                          <a:spcPct val="100000"/>
                        </a:lnSpc>
                      </a:pPr>
                      <a:r>
                        <a:rPr b="0" lang="it" sz="1200" strike="noStrike" u="none">
                          <a:solidFill>
                            <a:schemeClr val="dk1"/>
                          </a:solidFill>
                          <a:effectLst/>
                          <a:uFillTx/>
                          <a:latin typeface="Rubik"/>
                          <a:ea typeface="Rubik"/>
                        </a:rPr>
                        <a:t>IA Gemini, PC</a:t>
                      </a:r>
                      <a:endParaRPr b="0" lang="it-IT" sz="1200" strike="noStrike" u="none">
                        <a:solidFill>
                          <a:srgbClr val="000000"/>
                        </a:solidFill>
                        <a:effectLst/>
                        <a:uFillTx/>
                        <a:latin typeface="Arial"/>
                      </a:endParaRPr>
                    </a:p>
                  </a:txBody>
                  <a:tcPr anchor="t" marL="91080" marR="91080" marT="91080" marB="91080">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r>
              <a:tr h="1134000">
                <a:tc>
                  <a:txBody>
                    <a:bodyPr lIns="91080" rIns="91080" tIns="91080" bIns="91080" anchor="t">
                      <a:noAutofit/>
                    </a:bodyPr>
                    <a:p>
                      <a:r>
                        <a:rPr b="0" lang="it-IT" sz="1200" strike="noStrike" u="none">
                          <a:solidFill>
                            <a:srgbClr val="000000"/>
                          </a:solidFill>
                          <a:effectLst/>
                          <a:uFillTx/>
                          <a:latin typeface="Rubik"/>
                        </a:rPr>
                        <a:t>Modulo 4: Il Debate (2 ore) </a:t>
                      </a:r>
                      <a:endParaRPr b="0" lang="it-IT" sz="1200" strike="noStrike" u="none">
                        <a:solidFill>
                          <a:srgbClr val="000000"/>
                        </a:solidFill>
                        <a:effectLst/>
                        <a:uFillTx/>
                        <a:latin typeface="Rubik"/>
                        <a:ea typeface="Rubik"/>
                      </a:endParaRPr>
                    </a:p>
                  </a:txBody>
                  <a:tcPr anchor="t" marL="91080" marR="91080" marT="91080" marB="91080">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lIns="91080" rIns="91080" tIns="91080" bIns="91080" anchor="t">
                      <a:noAutofit/>
                    </a:bodyPr>
                    <a:p>
                      <a:r>
                        <a:rPr b="0" lang="it-IT" sz="1200" strike="noStrike" u="none">
                          <a:solidFill>
                            <a:srgbClr val="000000"/>
                          </a:solidFill>
                          <a:effectLst/>
                          <a:uFillTx/>
                          <a:latin typeface="Rubik"/>
                          <a:ea typeface="Rubik"/>
                        </a:rPr>
                        <a:t>Azioni del facilitatore (Docente): modera il dibattito. </a:t>
                      </a:r>
                      <a:endParaRPr b="0" lang="it-IT" sz="1200" strike="noStrike" u="none">
                        <a:solidFill>
                          <a:srgbClr val="000000"/>
                        </a:solidFill>
                        <a:effectLst/>
                        <a:uFillTx/>
                        <a:latin typeface="Arial"/>
                      </a:endParaRPr>
                    </a:p>
                    <a:p>
                      <a:r>
                        <a:rPr b="0" lang="it-IT" sz="1200" strike="noStrike" u="none">
                          <a:solidFill>
                            <a:srgbClr val="000000"/>
                          </a:solidFill>
                          <a:effectLst/>
                          <a:uFillTx/>
                          <a:latin typeface="Rubik"/>
                          <a:ea typeface="Rubik"/>
                        </a:rPr>
                        <a:t>Tema: "L'Italia dovrebbe garantire l'ingresso legale a tutti coloro che fuggono da zone di guerra e povertà estrema, superando il sistema attuale?"</a:t>
                      </a:r>
                      <a:endParaRPr b="0" lang="it-IT" sz="1200" strike="noStrike" u="none">
                        <a:solidFill>
                          <a:srgbClr val="000000"/>
                        </a:solidFill>
                        <a:effectLst/>
                        <a:uFillTx/>
                        <a:latin typeface="Arial"/>
                      </a:endParaRPr>
                    </a:p>
                    <a:p>
                      <a:r>
                        <a:rPr b="0" lang="it-IT" sz="1200" strike="noStrike" u="none">
                          <a:solidFill>
                            <a:srgbClr val="000000"/>
                          </a:solidFill>
                          <a:effectLst/>
                          <a:uFillTx/>
                          <a:latin typeface="Rubik"/>
                          <a:ea typeface="Rubik"/>
                        </a:rPr>
                        <a:t>Studenti:</a:t>
                      </a:r>
                      <a:endParaRPr b="0" lang="it-IT" sz="1200" strike="noStrike" u="none">
                        <a:solidFill>
                          <a:srgbClr val="000000"/>
                        </a:solidFill>
                        <a:effectLst/>
                        <a:uFillTx/>
                        <a:latin typeface="Arial"/>
                      </a:endParaRPr>
                    </a:p>
                    <a:p>
                      <a:r>
                        <a:rPr b="0" lang="it-IT" sz="1200" strike="noStrike" u="none">
                          <a:solidFill>
                            <a:srgbClr val="000000"/>
                          </a:solidFill>
                          <a:effectLst/>
                          <a:uFillTx/>
                          <a:latin typeface="Rubik"/>
                          <a:ea typeface="Rubik"/>
                        </a:rPr>
                        <a:t>la squadra PRO usa le storie emotive (testi di Emergency, Amnesty International, role-play IA) e gli articoli sui diritti umani.</a:t>
                      </a:r>
                      <a:endParaRPr b="0" lang="it-IT" sz="1200" strike="noStrike" u="none">
                        <a:solidFill>
                          <a:srgbClr val="000000"/>
                        </a:solidFill>
                        <a:effectLst/>
                        <a:uFillTx/>
                        <a:latin typeface="Arial"/>
                      </a:endParaRPr>
                    </a:p>
                    <a:p>
                      <a:r>
                        <a:rPr b="0" lang="it-IT" sz="1200" strike="noStrike" u="none">
                          <a:solidFill>
                            <a:srgbClr val="000000"/>
                          </a:solidFill>
                          <a:effectLst/>
                          <a:uFillTx/>
                          <a:latin typeface="Rubik"/>
                          <a:ea typeface="Rubik"/>
                        </a:rPr>
                        <a:t>La squadra CONTRO usa gli argomenti (generati dall'IA e verificati sui giornali) per sostenere che l'accoglienza va limitata o gestita diversamente.</a:t>
                      </a:r>
                      <a:endParaRPr b="0" lang="it-IT" sz="1200" strike="noStrike" u="none">
                        <a:solidFill>
                          <a:srgbClr val="000000"/>
                        </a:solidFill>
                        <a:effectLst/>
                        <a:uFillTx/>
                        <a:latin typeface="Arial"/>
                      </a:endParaRPr>
                    </a:p>
                    <a:p>
                      <a:r>
                        <a:rPr b="0" lang="it-IT" sz="1200" strike="noStrike" u="none">
                          <a:solidFill>
                            <a:srgbClr val="000000"/>
                          </a:solidFill>
                          <a:effectLst/>
                          <a:uFillTx/>
                          <a:latin typeface="Rubik"/>
                          <a:ea typeface="Rubik"/>
                        </a:rPr>
                        <a:t>Riflessione finale: si esce dal ruolo. Cosa abbiamo imparato? Abbiamo cambiato idea? Come l'IA ci ha aiutato a vedere punti di vista che non avevamo considerato?</a:t>
                      </a:r>
                      <a:endParaRPr b="0" lang="it-IT" sz="1200" strike="noStrike" u="none">
                        <a:solidFill>
                          <a:srgbClr val="000000"/>
                        </a:solidFill>
                        <a:effectLst/>
                        <a:uFillTx/>
                        <a:latin typeface="Arial"/>
                      </a:endParaRPr>
                    </a:p>
                    <a:p>
                      <a:endParaRPr b="0" lang="it-IT" sz="1200" strike="noStrike" u="none">
                        <a:solidFill>
                          <a:srgbClr val="000000"/>
                        </a:solidFill>
                        <a:effectLst/>
                        <a:uFillTx/>
                        <a:latin typeface="Arial"/>
                      </a:endParaRPr>
                    </a:p>
                  </a:txBody>
                  <a:tcPr anchor="t" marL="91080" marR="91080" marT="91080" marB="91080">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lIns="91080" rIns="91080" tIns="91080" bIns="91080" anchor="t">
                      <a:noAutofit/>
                    </a:bodyPr>
                    <a:p>
                      <a:pPr>
                        <a:lnSpc>
                          <a:spcPct val="100000"/>
                        </a:lnSpc>
                      </a:pPr>
                      <a:r>
                        <a:rPr b="0" lang="it-IT" sz="1200" strike="noStrike" u="none">
                          <a:solidFill>
                            <a:srgbClr val="000000"/>
                          </a:solidFill>
                          <a:effectLst/>
                          <a:uFillTx/>
                          <a:latin typeface="Rubik"/>
                        </a:rPr>
                        <a:t>Clessidra per misurare il tempo di ogni intervento</a:t>
                      </a:r>
                      <a:endParaRPr b="0" lang="it-IT" sz="1200" strike="noStrike" u="none">
                        <a:solidFill>
                          <a:srgbClr val="000000"/>
                        </a:solidFill>
                        <a:effectLst/>
                        <a:uFillTx/>
                        <a:latin typeface="Rubik"/>
                        <a:ea typeface="Rubik"/>
                      </a:endParaRPr>
                    </a:p>
                  </a:txBody>
                  <a:tcPr anchor="t" marL="91080" marR="91080" marT="91080" marB="91080">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r>
              <a:tr h="1134000">
                <a:tc>
                  <a:txBody>
                    <a:bodyPr lIns="91080" rIns="91080" tIns="91080" bIns="91080" anchor="t">
                      <a:noAutofit/>
                    </a:bodyPr>
                    <a:p>
                      <a:endParaRPr b="0" lang="it-IT" sz="1800" strike="noStrike" u="none">
                        <a:solidFill>
                          <a:srgbClr val="000000"/>
                        </a:solidFill>
                        <a:effectLst/>
                        <a:uFillTx/>
                        <a:latin typeface="Arial"/>
                      </a:endParaRPr>
                    </a:p>
                  </a:txBody>
                  <a:tcPr anchor="t" marL="91080" marR="91080" marT="91080" marB="91080">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lIns="91080" rIns="91080" tIns="91080" bIns="91080" anchor="t">
                      <a:noAutofit/>
                    </a:bodyPr>
                    <a:p>
                      <a:endParaRPr b="0" lang="it-IT" sz="1800" strike="noStrike" u="none">
                        <a:solidFill>
                          <a:srgbClr val="000000"/>
                        </a:solidFill>
                        <a:effectLst/>
                        <a:uFillTx/>
                        <a:latin typeface="Arial"/>
                      </a:endParaRPr>
                    </a:p>
                  </a:txBody>
                  <a:tcPr anchor="t" marL="91080" marR="91080" marT="91080" marB="91080">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lIns="91080" rIns="91080" tIns="91080" bIns="91080" anchor="t">
                      <a:noAutofit/>
                    </a:bodyPr>
                    <a:p>
                      <a:endParaRPr b="0" lang="it" sz="1200" strike="noStrike" u="none">
                        <a:solidFill>
                          <a:schemeClr val="dk1"/>
                        </a:solidFill>
                        <a:effectLst/>
                        <a:uFillTx/>
                        <a:latin typeface="Rubik"/>
                        <a:ea typeface="Rubik"/>
                      </a:endParaRPr>
                    </a:p>
                  </a:txBody>
                  <a:tcPr anchor="t" marL="91080" marR="91080" marT="91080" marB="91080">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r>
              <a:tr h="1134000">
                <a:tc>
                  <a:txBody>
                    <a:bodyPr lIns="91080" rIns="91080" tIns="91080" bIns="91080" anchor="t">
                      <a:noAutofit/>
                    </a:bodyPr>
                    <a:p>
                      <a:endParaRPr b="0" lang="it-IT" sz="1800" strike="noStrike" u="none">
                        <a:solidFill>
                          <a:srgbClr val="000000"/>
                        </a:solidFill>
                        <a:effectLst/>
                        <a:uFillTx/>
                        <a:latin typeface="Arial"/>
                      </a:endParaRPr>
                    </a:p>
                  </a:txBody>
                  <a:tcPr anchor="t" marL="91080" marR="91080" marT="91080" marB="91080">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lIns="91080" rIns="91080" tIns="91080" bIns="91080" anchor="t">
                      <a:noAutofit/>
                    </a:bodyPr>
                    <a:p>
                      <a:endParaRPr b="0" lang="it-IT" sz="1800" strike="noStrike" u="none">
                        <a:solidFill>
                          <a:srgbClr val="000000"/>
                        </a:solidFill>
                        <a:effectLst/>
                        <a:uFillTx/>
                        <a:latin typeface="Arial"/>
                      </a:endParaRPr>
                    </a:p>
                  </a:txBody>
                  <a:tcPr anchor="t" marL="91080" marR="91080" marT="91080" marB="91080">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lIns="91080" rIns="91080" tIns="91080" bIns="91080" anchor="t">
                      <a:noAutofit/>
                    </a:bodyPr>
                    <a:p>
                      <a:endParaRPr b="0" lang="it-IT" sz="1800" strike="noStrike" u="none">
                        <a:solidFill>
                          <a:srgbClr val="000000"/>
                        </a:solidFill>
                        <a:effectLst/>
                        <a:uFillTx/>
                        <a:latin typeface="Arial"/>
                      </a:endParaRPr>
                    </a:p>
                  </a:txBody>
                  <a:tcPr anchor="t" marL="91080" marR="91080" marT="91080" marB="91080">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r>
            </a:tbl>
          </a:graphicData>
        </a:graphic>
      </p:graphicFrame>
      <p:sp>
        <p:nvSpPr>
          <p:cNvPr id="116" name="Google Shape;153;p7"/>
          <p:cNvSpPr/>
          <p:nvPr/>
        </p:nvSpPr>
        <p:spPr>
          <a:xfrm>
            <a:off x="1885320" y="720720"/>
            <a:ext cx="4398840" cy="690480"/>
          </a:xfrm>
          <a:prstGeom prst="roundRect">
            <a:avLst>
              <a:gd name="adj" fmla="val 16667"/>
            </a:avLst>
          </a:prstGeom>
          <a:solidFill>
            <a:srgbClr val="008fd2"/>
          </a:solidFill>
          <a:ln w="19050">
            <a:solidFill>
              <a:srgbClr val="000000"/>
            </a:solidFill>
            <a:round/>
          </a:ln>
        </p:spPr>
        <p:style>
          <a:lnRef idx="0"/>
          <a:fillRef idx="0"/>
          <a:effectRef idx="0"/>
          <a:fontRef idx="minor"/>
        </p:style>
        <p:txBody>
          <a:bodyPr tIns="91440" bIns="91440" anchor="ctr">
            <a:noAutofit/>
          </a:bodyPr>
          <a:p>
            <a:pPr algn="ctr">
              <a:lnSpc>
                <a:spcPct val="115000"/>
              </a:lnSpc>
              <a:tabLst>
                <a:tab algn="l" pos="0"/>
              </a:tabLst>
            </a:pPr>
            <a:r>
              <a:rPr b="0" lang="it" sz="3000" strike="noStrike" u="none">
                <a:solidFill>
                  <a:schemeClr val="lt1"/>
                </a:solidFill>
                <a:effectLst/>
                <a:uFillTx/>
                <a:latin typeface="Rubik Light"/>
                <a:ea typeface="Rubik Light"/>
              </a:rPr>
              <a:t>Scaletta</a:t>
            </a:r>
            <a:endParaRPr b="0" lang="it-IT" sz="3000" strike="noStrike" u="none">
              <a:solidFill>
                <a:srgbClr val="ffffff"/>
              </a:solidFill>
              <a:effectLst/>
              <a:uFillTx/>
              <a:latin typeface="Arial"/>
            </a:endParaRPr>
          </a:p>
        </p:txBody>
      </p:sp>
      <p:pic>
        <p:nvPicPr>
          <p:cNvPr id="117" name="Google Shape;154;p7" descr=""/>
          <p:cNvPicPr/>
          <p:nvPr/>
        </p:nvPicPr>
        <p:blipFill>
          <a:blip r:embed="rId1"/>
          <a:srcRect l="0" t="1976" r="0" b="1976"/>
          <a:stretch/>
        </p:blipFill>
        <p:spPr>
          <a:xfrm>
            <a:off x="1275120" y="720000"/>
            <a:ext cx="528840" cy="691920"/>
          </a:xfrm>
          <a:prstGeom prst="rect">
            <a:avLst/>
          </a:prstGeom>
          <a:noFill/>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18" name="Google Shape;159;p9"/>
          <p:cNvSpPr/>
          <p:nvPr/>
        </p:nvSpPr>
        <p:spPr>
          <a:xfrm flipH="1">
            <a:off x="-720" y="477360"/>
            <a:ext cx="2818440" cy="2333160"/>
          </a:xfrm>
          <a:custGeom>
            <a:avLst/>
            <a:gdLst>
              <a:gd name="textAreaLeft" fmla="*/ -360 w 2818440"/>
              <a:gd name="textAreaRight" fmla="*/ 2818440 w 2818440"/>
              <a:gd name="textAreaTop" fmla="*/ 0 h 2333160"/>
              <a:gd name="textAreaBottom" fmla="*/ 2333520 h 2333160"/>
            </a:gdLst>
            <a:ahLst/>
            <a:cxnLst/>
            <a:rect l="textAreaLeft" t="textAreaTop" r="textAreaRight" b="textAreaBottom"/>
            <a:pathLst>
              <a:path w="72024" h="60286">
                <a:moveTo>
                  <a:pt x="72024" y="787"/>
                </a:moveTo>
                <a:cubicBezTo>
                  <a:pt x="65065" y="-952"/>
                  <a:pt x="55316" y="170"/>
                  <a:pt x="51147" y="6007"/>
                </a:cubicBezTo>
                <a:cubicBezTo>
                  <a:pt x="46189" y="12948"/>
                  <a:pt x="50448" y="23825"/>
                  <a:pt x="45928" y="31059"/>
                </a:cubicBezTo>
                <a:cubicBezTo>
                  <a:pt x="38519" y="42915"/>
                  <a:pt x="14839" y="32448"/>
                  <a:pt x="5741" y="43063"/>
                </a:cubicBezTo>
                <a:cubicBezTo>
                  <a:pt x="1803" y="47658"/>
                  <a:pt x="5741" y="58371"/>
                  <a:pt x="0" y="60286"/>
                </a:cubicBezTo>
              </a:path>
            </a:pathLst>
          </a:custGeom>
          <a:noFill/>
          <a:ln w="28575">
            <a:solidFill>
              <a:srgbClr val="000000"/>
            </a:solidFill>
            <a:round/>
          </a:ln>
        </p:spPr>
        <p:style>
          <a:lnRef idx="0"/>
          <a:fillRef idx="0"/>
          <a:effectRef idx="0"/>
          <a:fontRef idx="minor"/>
        </p:style>
        <p:txBody>
          <a:bodyPr tIns="91440" bIns="91440" anchor="ctr">
            <a:noAutofit/>
          </a:bodyPr>
          <a:p>
            <a:pPr>
              <a:lnSpc>
                <a:spcPct val="100000"/>
              </a:lnSpc>
              <a:tabLst>
                <a:tab algn="l" pos="0"/>
              </a:tabLst>
            </a:pPr>
            <a:endParaRPr b="0" lang="it-IT" sz="1400" strike="noStrike" u="none">
              <a:solidFill>
                <a:srgbClr val="000000"/>
              </a:solidFill>
              <a:effectLst/>
              <a:uFillTx/>
              <a:latin typeface="Arial"/>
            </a:endParaRPr>
          </a:p>
        </p:txBody>
      </p:sp>
      <p:sp>
        <p:nvSpPr>
          <p:cNvPr id="119" name="Google Shape;160;p9"/>
          <p:cNvSpPr/>
          <p:nvPr/>
        </p:nvSpPr>
        <p:spPr>
          <a:xfrm>
            <a:off x="720000" y="2130480"/>
            <a:ext cx="6119640" cy="1022040"/>
          </a:xfrm>
          <a:prstGeom prst="roundRect">
            <a:avLst>
              <a:gd name="adj" fmla="val 8646"/>
            </a:avLst>
          </a:prstGeom>
          <a:solidFill>
            <a:srgbClr val="008fd2"/>
          </a:solidFill>
          <a:ln w="28575">
            <a:solidFill>
              <a:srgbClr val="000000"/>
            </a:solidFill>
            <a:round/>
          </a:ln>
        </p:spPr>
        <p:style>
          <a:lnRef idx="0"/>
          <a:fillRef idx="0"/>
          <a:effectRef idx="0"/>
          <a:fontRef idx="minor"/>
        </p:style>
        <p:txBody>
          <a:bodyPr tIns="91440" bIns="91440" anchor="t">
            <a:noAutofit/>
          </a:bodyPr>
          <a:p>
            <a:pPr>
              <a:lnSpc>
                <a:spcPct val="114000"/>
              </a:lnSpc>
              <a:spcAft>
                <a:spcPts val="1199"/>
              </a:spcAft>
              <a:tabLst>
                <a:tab algn="l" pos="0"/>
              </a:tabLst>
            </a:pPr>
            <a:endParaRPr b="0" lang="it-IT" sz="1400" strike="noStrike" u="none">
              <a:solidFill>
                <a:srgbClr val="ffffff"/>
              </a:solidFill>
              <a:effectLst/>
              <a:uFillTx/>
              <a:latin typeface="Arial"/>
            </a:endParaRPr>
          </a:p>
        </p:txBody>
      </p:sp>
      <p:sp>
        <p:nvSpPr>
          <p:cNvPr id="120" name="Google Shape;161;p9"/>
          <p:cNvSpPr/>
          <p:nvPr/>
        </p:nvSpPr>
        <p:spPr>
          <a:xfrm rot="639600">
            <a:off x="86760" y="8867880"/>
            <a:ext cx="7385400" cy="1721160"/>
          </a:xfrm>
          <a:custGeom>
            <a:avLst/>
            <a:gdLst>
              <a:gd name="textAreaLeft" fmla="*/ 0 w 7385400"/>
              <a:gd name="textAreaRight" fmla="*/ 7385760 w 7385400"/>
              <a:gd name="textAreaTop" fmla="*/ 0 h 1721160"/>
              <a:gd name="textAreaBottom" fmla="*/ 1721520 h 1721160"/>
            </a:gdLst>
            <a:ahLst/>
            <a:cxnLst/>
            <a:rect l="textAreaLeft" t="textAreaTop" r="textAreaRight" b="textAreaBottom"/>
            <a:pathLst>
              <a:path w="260221" h="68861">
                <a:moveTo>
                  <a:pt x="0" y="68830"/>
                </a:moveTo>
                <a:cubicBezTo>
                  <a:pt x="1695" y="68232"/>
                  <a:pt x="-2768" y="70623"/>
                  <a:pt x="10167" y="65240"/>
                </a:cubicBezTo>
                <a:cubicBezTo>
                  <a:pt x="23102" y="59857"/>
                  <a:pt x="56339" y="39144"/>
                  <a:pt x="77609" y="36534"/>
                </a:cubicBezTo>
                <a:cubicBezTo>
                  <a:pt x="98879" y="33924"/>
                  <a:pt x="118507" y="53236"/>
                  <a:pt x="137788" y="49582"/>
                </a:cubicBezTo>
                <a:cubicBezTo>
                  <a:pt x="157070" y="45929"/>
                  <a:pt x="175314" y="18353"/>
                  <a:pt x="193298" y="14613"/>
                </a:cubicBezTo>
                <a:cubicBezTo>
                  <a:pt x="211283" y="10873"/>
                  <a:pt x="234541" y="29576"/>
                  <a:pt x="245695" y="27140"/>
                </a:cubicBezTo>
                <a:cubicBezTo>
                  <a:pt x="256849" y="24705"/>
                  <a:pt x="257800" y="4523"/>
                  <a:pt x="260221" y="0"/>
                </a:cubicBezTo>
              </a:path>
            </a:pathLst>
          </a:custGeom>
          <a:noFill/>
          <a:ln w="28575">
            <a:solidFill>
              <a:srgbClr val="000000"/>
            </a:solidFill>
            <a:round/>
          </a:ln>
        </p:spPr>
        <p:style>
          <a:lnRef idx="0"/>
          <a:fillRef idx="0"/>
          <a:effectRef idx="0"/>
          <a:fontRef idx="minor"/>
        </p:style>
        <p:txBody>
          <a:bodyPr tIns="91440" bIns="91440" anchor="ctr">
            <a:noAutofit/>
          </a:bodyPr>
          <a:p>
            <a:pPr>
              <a:lnSpc>
                <a:spcPct val="100000"/>
              </a:lnSpc>
              <a:tabLst>
                <a:tab algn="l" pos="0"/>
              </a:tabLst>
            </a:pPr>
            <a:endParaRPr b="0" lang="it-IT" sz="1400" strike="noStrike" u="none">
              <a:solidFill>
                <a:srgbClr val="000000"/>
              </a:solidFill>
              <a:effectLst/>
              <a:uFillTx/>
              <a:latin typeface="Arial"/>
            </a:endParaRPr>
          </a:p>
        </p:txBody>
      </p:sp>
      <p:sp>
        <p:nvSpPr>
          <p:cNvPr id="121" name="Google Shape;162;p9"/>
          <p:cNvSpPr/>
          <p:nvPr/>
        </p:nvSpPr>
        <p:spPr>
          <a:xfrm>
            <a:off x="719640" y="1169640"/>
            <a:ext cx="6134400" cy="602280"/>
          </a:xfrm>
          <a:prstGeom prst="roundRect">
            <a:avLst>
              <a:gd name="adj" fmla="val 16667"/>
            </a:avLst>
          </a:prstGeom>
          <a:solidFill>
            <a:schemeClr val="lt1"/>
          </a:solidFill>
          <a:ln w="19050">
            <a:solidFill>
              <a:srgbClr val="000000"/>
            </a:solidFill>
            <a:round/>
          </a:ln>
        </p:spPr>
        <p:style>
          <a:lnRef idx="0"/>
          <a:fillRef idx="0"/>
          <a:effectRef idx="0"/>
          <a:fontRef idx="minor"/>
        </p:style>
        <p:txBody>
          <a:bodyPr tIns="91440" bIns="91440" anchor="ctr">
            <a:noAutofit/>
          </a:bodyPr>
          <a:p>
            <a:pPr algn="ctr">
              <a:lnSpc>
                <a:spcPct val="115000"/>
              </a:lnSpc>
              <a:tabLst>
                <a:tab algn="l" pos="0"/>
              </a:tabLst>
            </a:pPr>
            <a:r>
              <a:rPr b="0" lang="it" sz="3000" strike="noStrike" u="none">
                <a:solidFill>
                  <a:srgbClr val="008fd2"/>
                </a:solidFill>
                <a:effectLst/>
                <a:uFillTx/>
                <a:latin typeface="Rubik"/>
                <a:ea typeface="Rubik"/>
              </a:rPr>
              <a:t>Condivisione di materiali prodotti</a:t>
            </a:r>
            <a:endParaRPr b="0" lang="it-IT" sz="3000" strike="noStrike" u="none">
              <a:solidFill>
                <a:srgbClr val="000000"/>
              </a:solidFill>
              <a:effectLst/>
              <a:uFillTx/>
              <a:latin typeface="Arial"/>
            </a:endParaRPr>
          </a:p>
        </p:txBody>
      </p:sp>
      <p:sp>
        <p:nvSpPr>
          <p:cNvPr id="122" name="Google Shape;163;p9"/>
          <p:cNvSpPr/>
          <p:nvPr/>
        </p:nvSpPr>
        <p:spPr>
          <a:xfrm>
            <a:off x="720000" y="2452320"/>
            <a:ext cx="6119640" cy="7267320"/>
          </a:xfrm>
          <a:prstGeom prst="roundRect">
            <a:avLst>
              <a:gd name="adj" fmla="val 1461"/>
            </a:avLst>
          </a:prstGeom>
          <a:solidFill>
            <a:schemeClr val="lt1"/>
          </a:solidFill>
          <a:ln w="19050">
            <a:solidFill>
              <a:srgbClr val="000000"/>
            </a:solidFill>
            <a:round/>
          </a:ln>
        </p:spPr>
        <p:style>
          <a:lnRef idx="0"/>
          <a:fillRef idx="0"/>
          <a:effectRef idx="0"/>
          <a:fontRef idx="minor"/>
        </p:style>
        <p:txBody>
          <a:bodyPr tIns="91440" bIns="91440" anchor="t">
            <a:noAutofit/>
          </a:bodyPr>
          <a:p>
            <a:pPr>
              <a:lnSpc>
                <a:spcPct val="100000"/>
              </a:lnSpc>
              <a:tabLst>
                <a:tab algn="l" pos="0"/>
              </a:tabLst>
            </a:pPr>
            <a:r>
              <a:rPr b="0" lang="it" sz="1200" strike="noStrike" u="none">
                <a:solidFill>
                  <a:schemeClr val="dk1"/>
                </a:solidFill>
                <a:effectLst/>
                <a:uFillTx/>
                <a:latin typeface="Rubik"/>
                <a:ea typeface="Rubik"/>
                <a:hlinkClick r:id="rId1"/>
              </a:rPr>
              <a:t>https://campus.hubscuola.it/discipline-umanistiche-2/oltre-i-confini-percorso-didattico-sul-tema-dei-migranti/</a:t>
            </a:r>
            <a:endParaRPr b="0" lang="it-IT" sz="1200" strike="noStrike" u="none">
              <a:solidFill>
                <a:srgbClr val="000000"/>
              </a:solidFill>
              <a:effectLst/>
              <a:uFillTx/>
              <a:latin typeface="Arial"/>
            </a:endParaRPr>
          </a:p>
          <a:p>
            <a:pPr>
              <a:lnSpc>
                <a:spcPct val="100000"/>
              </a:lnSpc>
              <a:tabLst>
                <a:tab algn="l" pos="0"/>
              </a:tabLst>
            </a:pPr>
            <a:endParaRPr b="0" lang="it-IT" sz="1200" strike="noStrike" u="none">
              <a:solidFill>
                <a:srgbClr val="000000"/>
              </a:solidFill>
              <a:effectLst/>
              <a:uFillTx/>
              <a:latin typeface="Arial"/>
            </a:endParaRPr>
          </a:p>
          <a:p>
            <a:pPr>
              <a:lnSpc>
                <a:spcPct val="115000"/>
              </a:lnSpc>
              <a:tabLst>
                <a:tab algn="l" pos="0"/>
              </a:tabLst>
            </a:pPr>
            <a:r>
              <a:rPr b="0" lang="it" sz="1200" strike="noStrike" u="none">
                <a:solidFill>
                  <a:schemeClr val="dk1"/>
                </a:solidFill>
                <a:effectLst/>
                <a:uFillTx/>
                <a:latin typeface="Rubik"/>
                <a:ea typeface="Rubik"/>
                <a:hlinkClick r:id="rId2"/>
              </a:rPr>
              <a:t>https://www.emergency.it/progetti/nave-life-support/</a:t>
            </a:r>
            <a:endParaRPr b="0" lang="it-IT" sz="1200" strike="noStrike" u="none">
              <a:solidFill>
                <a:srgbClr val="000000"/>
              </a:solidFill>
              <a:effectLst/>
              <a:uFillTx/>
              <a:latin typeface="Arial"/>
            </a:endParaRPr>
          </a:p>
          <a:p>
            <a:pPr>
              <a:lnSpc>
                <a:spcPct val="115000"/>
              </a:lnSpc>
              <a:tabLst>
                <a:tab algn="l" pos="0"/>
              </a:tabLst>
            </a:pPr>
            <a:endParaRPr b="0" lang="it-IT" sz="1200" strike="noStrike" u="none">
              <a:solidFill>
                <a:srgbClr val="000000"/>
              </a:solidFill>
              <a:effectLst/>
              <a:uFillTx/>
              <a:latin typeface="Arial"/>
            </a:endParaRPr>
          </a:p>
          <a:p>
            <a:pPr>
              <a:lnSpc>
                <a:spcPct val="115000"/>
              </a:lnSpc>
              <a:tabLst>
                <a:tab algn="l" pos="0"/>
              </a:tabLst>
            </a:pPr>
            <a:endParaRPr b="0" lang="it-IT" sz="1200" strike="noStrike" u="none">
              <a:solidFill>
                <a:srgbClr val="000000"/>
              </a:solidFill>
              <a:effectLst/>
              <a:uFillTx/>
              <a:latin typeface="Arial"/>
            </a:endParaRPr>
          </a:p>
          <a:p>
            <a:pPr>
              <a:lnSpc>
                <a:spcPct val="115000"/>
              </a:lnSpc>
              <a:tabLst>
                <a:tab algn="l" pos="0"/>
              </a:tabLst>
            </a:pPr>
            <a:endParaRPr b="0" lang="it-IT" sz="1200" strike="noStrike" u="none">
              <a:solidFill>
                <a:srgbClr val="000000"/>
              </a:solidFill>
              <a:effectLst/>
              <a:uFillTx/>
              <a:latin typeface="Arial"/>
            </a:endParaRPr>
          </a:p>
          <a:p>
            <a:pPr>
              <a:lnSpc>
                <a:spcPct val="115000"/>
              </a:lnSpc>
              <a:tabLst>
                <a:tab algn="l" pos="0"/>
              </a:tabLst>
            </a:pPr>
            <a:endParaRPr b="0" lang="it-IT" sz="1200" strike="noStrike" u="none">
              <a:solidFill>
                <a:srgbClr val="000000"/>
              </a:solidFill>
              <a:effectLst/>
              <a:uFillTx/>
              <a:latin typeface="Arial"/>
            </a:endParaRPr>
          </a:p>
          <a:p>
            <a:pPr>
              <a:lnSpc>
                <a:spcPct val="115000"/>
              </a:lnSpc>
              <a:tabLst>
                <a:tab algn="l" pos="0"/>
              </a:tabLst>
            </a:pPr>
            <a:endParaRPr b="0" lang="it-IT" sz="1200" strike="noStrike" u="none">
              <a:solidFill>
                <a:srgbClr val="000000"/>
              </a:solidFill>
              <a:effectLst/>
              <a:uFillTx/>
              <a:latin typeface="Arial"/>
            </a:endParaRPr>
          </a:p>
          <a:p>
            <a:pPr>
              <a:lnSpc>
                <a:spcPct val="115000"/>
              </a:lnSpc>
              <a:tabLst>
                <a:tab algn="l" pos="0"/>
              </a:tabLst>
            </a:pPr>
            <a:endParaRPr b="0" lang="it-IT" sz="1200" strike="noStrike" u="none">
              <a:solidFill>
                <a:srgbClr val="000000"/>
              </a:solidFill>
              <a:effectLst/>
              <a:uFillTx/>
              <a:latin typeface="Arial"/>
            </a:endParaRPr>
          </a:p>
          <a:p>
            <a:pPr>
              <a:lnSpc>
                <a:spcPct val="115000"/>
              </a:lnSpc>
              <a:tabLst>
                <a:tab algn="l" pos="0"/>
              </a:tabLst>
            </a:pPr>
            <a:endParaRPr b="0" lang="it-IT" sz="1200" strike="noStrike" u="none">
              <a:solidFill>
                <a:srgbClr val="000000"/>
              </a:solidFill>
              <a:effectLst/>
              <a:uFillTx/>
              <a:latin typeface="Arial"/>
            </a:endParaRPr>
          </a:p>
          <a:p>
            <a:pPr>
              <a:lnSpc>
                <a:spcPct val="115000"/>
              </a:lnSpc>
              <a:tabLst>
                <a:tab algn="l" pos="0"/>
              </a:tabLst>
            </a:pPr>
            <a:endParaRPr b="0" lang="it-IT" sz="1200" strike="noStrike" u="none">
              <a:solidFill>
                <a:srgbClr val="000000"/>
              </a:solidFill>
              <a:effectLst/>
              <a:uFillTx/>
              <a:latin typeface="Arial"/>
            </a:endParaRPr>
          </a:p>
          <a:p>
            <a:pPr>
              <a:lnSpc>
                <a:spcPct val="115000"/>
              </a:lnSpc>
              <a:tabLst>
                <a:tab algn="l" pos="0"/>
              </a:tabLst>
            </a:pPr>
            <a:endParaRPr b="0" lang="it-IT" sz="1200" strike="noStrike" u="none">
              <a:solidFill>
                <a:srgbClr val="000000"/>
              </a:solidFill>
              <a:effectLst/>
              <a:uFillTx/>
              <a:latin typeface="Arial"/>
            </a:endParaRPr>
          </a:p>
          <a:p>
            <a:pPr>
              <a:lnSpc>
                <a:spcPct val="115000"/>
              </a:lnSpc>
              <a:tabLst>
                <a:tab algn="l" pos="0"/>
              </a:tabLst>
            </a:pPr>
            <a:endParaRPr b="0" lang="it-IT" sz="1200" strike="noStrike" u="none">
              <a:solidFill>
                <a:srgbClr val="000000"/>
              </a:solidFill>
              <a:effectLst/>
              <a:uFillTx/>
              <a:latin typeface="Arial"/>
            </a:endParaRPr>
          </a:p>
          <a:p>
            <a:pPr>
              <a:lnSpc>
                <a:spcPct val="115000"/>
              </a:lnSpc>
              <a:tabLst>
                <a:tab algn="l" pos="0"/>
              </a:tabLst>
            </a:pPr>
            <a:endParaRPr b="0" lang="it-IT" sz="1200" strike="noStrike" u="none">
              <a:solidFill>
                <a:srgbClr val="000000"/>
              </a:solidFill>
              <a:effectLst/>
              <a:uFillTx/>
              <a:latin typeface="Arial"/>
            </a:endParaRPr>
          </a:p>
          <a:p>
            <a:pPr>
              <a:lnSpc>
                <a:spcPct val="115000"/>
              </a:lnSpc>
              <a:tabLst>
                <a:tab algn="l" pos="0"/>
              </a:tabLst>
            </a:pPr>
            <a:endParaRPr b="0" lang="it-IT" sz="1200" strike="noStrike" u="none">
              <a:solidFill>
                <a:srgbClr val="000000"/>
              </a:solidFill>
              <a:effectLst/>
              <a:uFillTx/>
              <a:latin typeface="Arial"/>
            </a:endParaRPr>
          </a:p>
          <a:p>
            <a:pPr>
              <a:lnSpc>
                <a:spcPct val="115000"/>
              </a:lnSpc>
              <a:tabLst>
                <a:tab algn="l" pos="0"/>
              </a:tabLst>
            </a:pPr>
            <a:endParaRPr b="0" lang="it-IT" sz="1200" strike="noStrike" u="none">
              <a:solidFill>
                <a:srgbClr val="000000"/>
              </a:solidFill>
              <a:effectLst/>
              <a:uFillTx/>
              <a:latin typeface="Arial"/>
            </a:endParaRPr>
          </a:p>
          <a:p>
            <a:pPr>
              <a:lnSpc>
                <a:spcPct val="115000"/>
              </a:lnSpc>
              <a:tabLst>
                <a:tab algn="l" pos="0"/>
              </a:tabLst>
            </a:pPr>
            <a:endParaRPr b="0" lang="it-IT" sz="1200" strike="noStrike" u="none">
              <a:solidFill>
                <a:srgbClr val="000000"/>
              </a:solidFill>
              <a:effectLst/>
              <a:uFillTx/>
              <a:latin typeface="Arial"/>
            </a:endParaRPr>
          </a:p>
          <a:p>
            <a:pPr>
              <a:lnSpc>
                <a:spcPct val="115000"/>
              </a:lnSpc>
              <a:tabLst>
                <a:tab algn="l" pos="0"/>
              </a:tabLst>
            </a:pPr>
            <a:endParaRPr b="0" lang="it-IT" sz="1200" strike="noStrike" u="none">
              <a:solidFill>
                <a:srgbClr val="000000"/>
              </a:solidFill>
              <a:effectLst/>
              <a:uFillTx/>
              <a:latin typeface="Arial"/>
            </a:endParaRPr>
          </a:p>
          <a:p>
            <a:pPr>
              <a:lnSpc>
                <a:spcPct val="115000"/>
              </a:lnSpc>
              <a:tabLst>
                <a:tab algn="l" pos="0"/>
              </a:tabLst>
            </a:pPr>
            <a:endParaRPr b="0" lang="it-IT" sz="1200" strike="noStrike" u="none">
              <a:solidFill>
                <a:srgbClr val="000000"/>
              </a:solidFill>
              <a:effectLst/>
              <a:uFillTx/>
              <a:latin typeface="Arial"/>
            </a:endParaRPr>
          </a:p>
          <a:p>
            <a:pPr>
              <a:lnSpc>
                <a:spcPct val="115000"/>
              </a:lnSpc>
              <a:tabLst>
                <a:tab algn="l" pos="0"/>
              </a:tabLst>
            </a:pPr>
            <a:endParaRPr b="0" lang="it-IT" sz="1200" strike="noStrike" u="none">
              <a:solidFill>
                <a:srgbClr val="000000"/>
              </a:solidFill>
              <a:effectLst/>
              <a:uFillTx/>
              <a:latin typeface="Arial"/>
            </a:endParaRPr>
          </a:p>
          <a:p>
            <a:pPr>
              <a:lnSpc>
                <a:spcPct val="115000"/>
              </a:lnSpc>
              <a:tabLst>
                <a:tab algn="l" pos="0"/>
              </a:tabLst>
            </a:pPr>
            <a:endParaRPr b="0" lang="it-IT" sz="1200" strike="noStrike" u="none">
              <a:solidFill>
                <a:srgbClr val="000000"/>
              </a:solidFill>
              <a:effectLst/>
              <a:uFillTx/>
              <a:latin typeface="Arial"/>
            </a:endParaRPr>
          </a:p>
          <a:p>
            <a:pPr>
              <a:lnSpc>
                <a:spcPct val="115000"/>
              </a:lnSpc>
              <a:tabLst>
                <a:tab algn="l" pos="0"/>
              </a:tabLst>
            </a:pPr>
            <a:endParaRPr b="0" lang="it-IT" sz="1200" strike="noStrike" u="none">
              <a:solidFill>
                <a:srgbClr val="000000"/>
              </a:solidFill>
              <a:effectLst/>
              <a:uFillTx/>
              <a:latin typeface="Arial"/>
            </a:endParaRPr>
          </a:p>
          <a:p>
            <a:pPr>
              <a:lnSpc>
                <a:spcPct val="115000"/>
              </a:lnSpc>
              <a:tabLst>
                <a:tab algn="l" pos="0"/>
              </a:tabLst>
            </a:pPr>
            <a:endParaRPr b="0" lang="it-IT" sz="1200" strike="noStrike" u="none">
              <a:solidFill>
                <a:srgbClr val="000000"/>
              </a:solidFill>
              <a:effectLst/>
              <a:uFillTx/>
              <a:latin typeface="Arial"/>
            </a:endParaRPr>
          </a:p>
          <a:p>
            <a:pPr>
              <a:lnSpc>
                <a:spcPct val="115000"/>
              </a:lnSpc>
              <a:tabLst>
                <a:tab algn="l" pos="0"/>
              </a:tabLst>
            </a:pPr>
            <a:endParaRPr b="0" lang="it-IT" sz="1200" strike="noStrike" u="none">
              <a:solidFill>
                <a:srgbClr val="000000"/>
              </a:solidFill>
              <a:effectLst/>
              <a:uFillTx/>
              <a:latin typeface="Arial"/>
            </a:endParaRPr>
          </a:p>
          <a:p>
            <a:pPr>
              <a:lnSpc>
                <a:spcPct val="115000"/>
              </a:lnSpc>
              <a:tabLst>
                <a:tab algn="l" pos="0"/>
              </a:tabLst>
            </a:pPr>
            <a:endParaRPr b="0" lang="it-IT" sz="1200" strike="noStrike" u="none">
              <a:solidFill>
                <a:srgbClr val="000000"/>
              </a:solidFill>
              <a:effectLst/>
              <a:uFillTx/>
              <a:latin typeface="Arial"/>
            </a:endParaRPr>
          </a:p>
          <a:p>
            <a:pPr>
              <a:lnSpc>
                <a:spcPct val="115000"/>
              </a:lnSpc>
              <a:tabLst>
                <a:tab algn="l" pos="0"/>
              </a:tabLst>
            </a:pPr>
            <a:endParaRPr b="0" lang="it-IT" sz="1200" strike="noStrike" u="none">
              <a:solidFill>
                <a:srgbClr val="000000"/>
              </a:solidFill>
              <a:effectLst/>
              <a:uFillTx/>
              <a:latin typeface="Arial"/>
            </a:endParaRPr>
          </a:p>
          <a:p>
            <a:pPr>
              <a:lnSpc>
                <a:spcPct val="115000"/>
              </a:lnSpc>
              <a:tabLst>
                <a:tab algn="l" pos="0"/>
              </a:tabLst>
            </a:pPr>
            <a:endParaRPr b="0" lang="it-IT" sz="1200" strike="noStrike" u="none">
              <a:solidFill>
                <a:srgbClr val="000000"/>
              </a:solidFill>
              <a:effectLst/>
              <a:uFillTx/>
              <a:latin typeface="Arial"/>
            </a:endParaRPr>
          </a:p>
          <a:p>
            <a:pPr>
              <a:lnSpc>
                <a:spcPct val="100000"/>
              </a:lnSpc>
              <a:tabLst>
                <a:tab algn="l" pos="0"/>
              </a:tabLst>
            </a:pPr>
            <a:endParaRPr b="0" lang="it-IT" sz="1200" strike="noStrike" u="none">
              <a:solidFill>
                <a:srgbClr val="000000"/>
              </a:solidFill>
              <a:effectLst/>
              <a:uFillTx/>
              <a:latin typeface="Arial"/>
            </a:endParaRPr>
          </a:p>
        </p:txBody>
      </p:sp>
      <p:pic>
        <p:nvPicPr>
          <p:cNvPr id="123" name="Google Shape;164;p9" descr=""/>
          <p:cNvPicPr/>
          <p:nvPr/>
        </p:nvPicPr>
        <p:blipFill>
          <a:blip r:embed="rId3"/>
          <a:stretch/>
        </p:blipFill>
        <p:spPr>
          <a:xfrm>
            <a:off x="3012120" y="0"/>
            <a:ext cx="1535040" cy="1168920"/>
          </a:xfrm>
          <a:prstGeom prst="rect">
            <a:avLst/>
          </a:prstGeom>
          <a:noFill/>
          <a:ln w="0">
            <a:noFill/>
          </a:ln>
        </p:spPr>
      </p:pic>
      <p:sp>
        <p:nvSpPr>
          <p:cNvPr id="124" name="Google Shape;165;p9"/>
          <p:cNvSpPr/>
          <p:nvPr/>
        </p:nvSpPr>
        <p:spPr>
          <a:xfrm rot="16200000">
            <a:off x="-2513880" y="5039280"/>
            <a:ext cx="5542920" cy="361800"/>
          </a:xfrm>
          <a:prstGeom prst="rect">
            <a:avLst/>
          </a:prstGeom>
          <a:noFill/>
          <a:ln w="0">
            <a:noFill/>
          </a:ln>
        </p:spPr>
        <p:style>
          <a:lnRef idx="0"/>
          <a:fillRef idx="0"/>
          <a:effectRef idx="0"/>
          <a:fontRef idx="minor"/>
        </p:style>
        <p:txBody>
          <a:bodyPr tIns="91440" bIns="91440" anchor="ctr">
            <a:noAutofit/>
          </a:bodyPr>
          <a:p>
            <a:pPr algn="ctr">
              <a:lnSpc>
                <a:spcPct val="100000"/>
              </a:lnSpc>
              <a:tabLst>
                <a:tab algn="l" pos="0"/>
              </a:tabLst>
            </a:pPr>
            <a:r>
              <a:rPr b="0" lang="it" sz="2300" strike="noStrike" u="none">
                <a:solidFill>
                  <a:srgbClr val="d9d9d9"/>
                </a:solidFill>
                <a:effectLst/>
                <a:uFillTx/>
                <a:latin typeface="Comfortaa Medium"/>
                <a:ea typeface="Comfortaa Medium"/>
              </a:rPr>
              <a:t>DOPO la sperimentazione</a:t>
            </a:r>
            <a:endParaRPr b="0" lang="it-IT" sz="2300" strike="noStrike" u="none">
              <a:solidFill>
                <a:srgbClr val="000000"/>
              </a:solidFill>
              <a:effectLst/>
              <a:uFillTx/>
              <a:latin typeface="Arial"/>
            </a:endParaRPr>
          </a:p>
        </p:txBody>
      </p:sp>
      <p:pic>
        <p:nvPicPr>
          <p:cNvPr id="125" name="" descr=""/>
          <p:cNvPicPr/>
          <p:nvPr/>
        </p:nvPicPr>
        <p:blipFill>
          <a:blip r:embed="rId4"/>
          <a:stretch/>
        </p:blipFill>
        <p:spPr>
          <a:xfrm>
            <a:off x="720000" y="3639600"/>
            <a:ext cx="6112080" cy="4280400"/>
          </a:xfrm>
          <a:prstGeom prst="rect">
            <a:avLst/>
          </a:prstGeom>
          <a:noFill/>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grpSp>
        <p:nvGrpSpPr>
          <p:cNvPr id="126" name="Google Shape;170;p12"/>
          <p:cNvGrpSpPr/>
          <p:nvPr/>
        </p:nvGrpSpPr>
        <p:grpSpPr>
          <a:xfrm>
            <a:off x="720000" y="1311480"/>
            <a:ext cx="6119640" cy="7473240"/>
            <a:chOff x="720000" y="1311480"/>
            <a:chExt cx="6119640" cy="7473240"/>
          </a:xfrm>
        </p:grpSpPr>
        <p:sp>
          <p:nvSpPr>
            <p:cNvPr id="127" name="Google Shape;171;p12"/>
            <p:cNvSpPr/>
            <p:nvPr/>
          </p:nvSpPr>
          <p:spPr>
            <a:xfrm>
              <a:off x="988560" y="1311480"/>
              <a:ext cx="5582160" cy="847800"/>
            </a:xfrm>
            <a:prstGeom prst="roundRect">
              <a:avLst>
                <a:gd name="adj" fmla="val 16667"/>
              </a:avLst>
            </a:prstGeom>
            <a:solidFill>
              <a:srgbClr val="d10082"/>
            </a:solidFill>
            <a:ln w="19050">
              <a:solidFill>
                <a:srgbClr val="595959"/>
              </a:solidFill>
              <a:round/>
            </a:ln>
          </p:spPr>
          <p:style>
            <a:lnRef idx="0"/>
            <a:fillRef idx="0"/>
            <a:effectRef idx="0"/>
            <a:fontRef idx="minor"/>
          </p:style>
          <p:txBody>
            <a:bodyPr tIns="91440" bIns="91440" anchor="ctr">
              <a:noAutofit/>
            </a:bodyPr>
            <a:p>
              <a:pPr algn="ctr">
                <a:lnSpc>
                  <a:spcPct val="95000"/>
                </a:lnSpc>
                <a:tabLst>
                  <a:tab algn="l" pos="0"/>
                </a:tabLst>
              </a:pPr>
              <a:r>
                <a:rPr b="0" lang="it" sz="3000" strike="noStrike" u="none">
                  <a:solidFill>
                    <a:schemeClr val="lt1"/>
                  </a:solidFill>
                  <a:effectLst/>
                  <a:uFillTx/>
                  <a:latin typeface="Rubik Light"/>
                  <a:ea typeface="Rubik Light"/>
                </a:rPr>
                <a:t>Consigli e note</a:t>
              </a:r>
              <a:endParaRPr b="0" lang="it-IT" sz="3000" strike="noStrike" u="none">
                <a:solidFill>
                  <a:srgbClr val="ffffff"/>
                </a:solidFill>
                <a:effectLst/>
                <a:uFillTx/>
                <a:latin typeface="Arial"/>
              </a:endParaRPr>
            </a:p>
          </p:txBody>
        </p:sp>
        <p:sp>
          <p:nvSpPr>
            <p:cNvPr id="128" name="Google Shape;172;p12"/>
            <p:cNvSpPr/>
            <p:nvPr/>
          </p:nvSpPr>
          <p:spPr>
            <a:xfrm>
              <a:off x="720000" y="2063880"/>
              <a:ext cx="6119640" cy="6720840"/>
            </a:xfrm>
            <a:prstGeom prst="roundRect">
              <a:avLst>
                <a:gd name="adj" fmla="val 3201"/>
              </a:avLst>
            </a:prstGeom>
            <a:solidFill>
              <a:schemeClr val="lt1"/>
            </a:solidFill>
            <a:ln w="19050">
              <a:solidFill>
                <a:srgbClr val="000000"/>
              </a:solidFill>
              <a:round/>
            </a:ln>
          </p:spPr>
          <p:style>
            <a:lnRef idx="0"/>
            <a:fillRef idx="0"/>
            <a:effectRef idx="0"/>
            <a:fontRef idx="minor"/>
          </p:style>
          <p:txBody>
            <a:bodyPr tIns="91440" bIns="91440" anchor="t">
              <a:noAutofit/>
            </a:bodyPr>
            <a:p>
              <a:pPr>
                <a:lnSpc>
                  <a:spcPct val="100000"/>
                </a:lnSpc>
                <a:spcBef>
                  <a:spcPts val="1191"/>
                </a:spcBef>
                <a:spcAft>
                  <a:spcPts val="992"/>
                </a:spcAft>
                <a:tabLst>
                  <a:tab algn="l" pos="0"/>
                </a:tabLst>
              </a:pPr>
              <a:r>
                <a:rPr b="0" lang="it" sz="1200" strike="noStrike" u="none">
                  <a:solidFill>
                    <a:srgbClr val="000000"/>
                  </a:solidFill>
                  <a:effectLst/>
                  <a:uFillTx/>
                  <a:latin typeface="Rubik"/>
                  <a:ea typeface="Rubik"/>
                </a:rPr>
                <a:t>È fondamentale monitorare l'uso dell'IA affinché non generi allucinazioni o contenuti inappropriati. Spiegare ai ragazzi che l'IA riflette i dati di internet, inclusi a volte i bias, ed è per questo che serve il confronto con le fonti giornalistiche curate da esseri umani. </a:t>
              </a:r>
              <a:br>
                <a:rPr sz="1200"/>
              </a:br>
              <a:endParaRPr b="0" lang="it-IT" sz="1200" strike="noStrike" u="none">
                <a:solidFill>
                  <a:srgbClr val="000000"/>
                </a:solidFill>
                <a:effectLst/>
                <a:uFillTx/>
                <a:latin typeface="Arial"/>
              </a:endParaRPr>
            </a:p>
          </p:txBody>
        </p:sp>
      </p:grpSp>
      <p:sp>
        <p:nvSpPr>
          <p:cNvPr id="129" name="Google Shape;173;p12"/>
          <p:cNvSpPr/>
          <p:nvPr/>
        </p:nvSpPr>
        <p:spPr>
          <a:xfrm>
            <a:off x="3989520" y="7509600"/>
            <a:ext cx="2982960" cy="2609640"/>
          </a:xfrm>
          <a:prstGeom prst="roundRect">
            <a:avLst>
              <a:gd name="adj" fmla="val 9381"/>
            </a:avLst>
          </a:prstGeom>
          <a:solidFill>
            <a:schemeClr val="lt1"/>
          </a:solidFill>
          <a:ln w="19050">
            <a:solidFill>
              <a:srgbClr val="212121"/>
            </a:solidFill>
            <a:round/>
          </a:ln>
        </p:spPr>
        <p:style>
          <a:lnRef idx="0"/>
          <a:fillRef idx="0"/>
          <a:effectRef idx="0"/>
          <a:fontRef idx="minor"/>
        </p:style>
        <p:txBody>
          <a:bodyPr tIns="91440" bIns="91440" anchor="ctr">
            <a:noAutofit/>
          </a:bodyPr>
          <a:p>
            <a:pPr>
              <a:lnSpc>
                <a:spcPct val="115000"/>
              </a:lnSpc>
              <a:tabLst>
                <a:tab algn="l" pos="0"/>
              </a:tabLst>
            </a:pPr>
            <a:endParaRPr b="0" lang="it-IT" sz="1800" strike="noStrike" u="none">
              <a:solidFill>
                <a:srgbClr val="000000"/>
              </a:solidFill>
              <a:effectLst/>
              <a:uFillTx/>
              <a:latin typeface="Arial"/>
            </a:endParaRPr>
          </a:p>
          <a:p>
            <a:pPr>
              <a:lnSpc>
                <a:spcPct val="115000"/>
              </a:lnSpc>
              <a:tabLst>
                <a:tab algn="l" pos="0"/>
              </a:tabLst>
            </a:pPr>
            <a:endParaRPr b="0" lang="it-IT" sz="1800" strike="noStrike" u="none">
              <a:solidFill>
                <a:srgbClr val="000000"/>
              </a:solidFill>
              <a:effectLst/>
              <a:uFillTx/>
              <a:latin typeface="Arial"/>
            </a:endParaRPr>
          </a:p>
          <a:p>
            <a:pPr>
              <a:lnSpc>
                <a:spcPct val="115000"/>
              </a:lnSpc>
              <a:tabLst>
                <a:tab algn="l" pos="0"/>
              </a:tabLst>
            </a:pPr>
            <a:endParaRPr b="0" lang="it-IT" sz="1800" strike="noStrike" u="none">
              <a:solidFill>
                <a:srgbClr val="000000"/>
              </a:solidFill>
              <a:effectLst/>
              <a:uFillTx/>
              <a:latin typeface="Arial"/>
            </a:endParaRPr>
          </a:p>
        </p:txBody>
      </p:sp>
      <p:pic>
        <p:nvPicPr>
          <p:cNvPr id="130" name="Google Shape;174;p12" descr=""/>
          <p:cNvPicPr/>
          <p:nvPr/>
        </p:nvPicPr>
        <p:blipFill>
          <a:blip r:embed="rId1"/>
          <a:stretch/>
        </p:blipFill>
        <p:spPr>
          <a:xfrm rot="16461000">
            <a:off x="3677760" y="7239960"/>
            <a:ext cx="805680" cy="772920"/>
          </a:xfrm>
          <a:prstGeom prst="rect">
            <a:avLst/>
          </a:prstGeom>
          <a:noFill/>
          <a:ln w="0">
            <a:noFill/>
          </a:ln>
        </p:spPr>
      </p:pic>
      <p:sp>
        <p:nvSpPr>
          <p:cNvPr id="131" name="Google Shape;175;p12"/>
          <p:cNvSpPr/>
          <p:nvPr/>
        </p:nvSpPr>
        <p:spPr>
          <a:xfrm>
            <a:off x="4467600" y="7777800"/>
            <a:ext cx="2027160" cy="36072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0" lang="it" sz="1800" strike="noStrike" u="none">
                <a:solidFill>
                  <a:schemeClr val="dk1"/>
                </a:solidFill>
                <a:effectLst/>
                <a:uFillTx/>
                <a:latin typeface="Rubik"/>
                <a:ea typeface="Rubik"/>
              </a:rPr>
              <a:t>POST-IT</a:t>
            </a:r>
            <a:endParaRPr b="0" lang="it-IT" sz="1800" strike="noStrike" u="none">
              <a:solidFill>
                <a:srgbClr val="000000"/>
              </a:solidFill>
              <a:effectLst/>
              <a:uFillTx/>
              <a:latin typeface="Arial"/>
            </a:endParaRPr>
          </a:p>
        </p:txBody>
      </p:sp>
      <p:pic>
        <p:nvPicPr>
          <p:cNvPr id="132" name="Google Shape;176;p12" descr=""/>
          <p:cNvPicPr/>
          <p:nvPr/>
        </p:nvPicPr>
        <p:blipFill>
          <a:blip r:embed="rId2"/>
          <a:stretch/>
        </p:blipFill>
        <p:spPr>
          <a:xfrm>
            <a:off x="3012120" y="0"/>
            <a:ext cx="1535040" cy="1168920"/>
          </a:xfrm>
          <a:prstGeom prst="rect">
            <a:avLst/>
          </a:prstGeom>
          <a:noFill/>
          <a:ln w="0">
            <a:noFill/>
          </a:ln>
        </p:spPr>
      </p:pic>
      <p:sp>
        <p:nvSpPr>
          <p:cNvPr id="133" name="Google Shape;177;p12"/>
          <p:cNvSpPr/>
          <p:nvPr/>
        </p:nvSpPr>
        <p:spPr>
          <a:xfrm rot="16200000">
            <a:off x="-2513880" y="5039280"/>
            <a:ext cx="5542920" cy="361800"/>
          </a:xfrm>
          <a:prstGeom prst="rect">
            <a:avLst/>
          </a:prstGeom>
          <a:noFill/>
          <a:ln w="0">
            <a:noFill/>
          </a:ln>
        </p:spPr>
        <p:style>
          <a:lnRef idx="0"/>
          <a:fillRef idx="0"/>
          <a:effectRef idx="0"/>
          <a:fontRef idx="minor"/>
        </p:style>
        <p:txBody>
          <a:bodyPr tIns="91440" bIns="91440" anchor="ctr">
            <a:noAutofit/>
          </a:bodyPr>
          <a:p>
            <a:pPr algn="ctr">
              <a:lnSpc>
                <a:spcPct val="100000"/>
              </a:lnSpc>
              <a:tabLst>
                <a:tab algn="l" pos="0"/>
              </a:tabLst>
            </a:pPr>
            <a:r>
              <a:rPr b="0" lang="it" sz="2300" strike="noStrike" u="none">
                <a:solidFill>
                  <a:srgbClr val="d9d9d9"/>
                </a:solidFill>
                <a:effectLst/>
                <a:uFillTx/>
                <a:latin typeface="Comfortaa Medium"/>
                <a:ea typeface="Comfortaa Medium"/>
              </a:rPr>
              <a:t>DOPO la sperimentazione</a:t>
            </a:r>
            <a:endParaRPr b="0" lang="it-IT" sz="23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48</TotalTime>
  <Application>LibreOffice/25.8.3.2$Windows_X86_64 LibreOffice_project/8ca8d55c161d602844f5428fa4b58097424e324e</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it-IT</dc:language>
  <cp:lastModifiedBy/>
  <dcterms:modified xsi:type="dcterms:W3CDTF">2026-01-31T17:01:22Z</dcterms:modified>
  <cp:revision>10</cp:revision>
  <dc:subject/>
  <dc:title/>
</cp:coreProperties>
</file>